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9" r:id="rId2"/>
    <p:sldId id="260" r:id="rId3"/>
    <p:sldId id="257" r:id="rId4"/>
    <p:sldId id="256" r:id="rId5"/>
    <p:sldId id="258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FF"/>
    <a:srgbClr val="9966FF"/>
    <a:srgbClr val="9933FF"/>
    <a:srgbClr val="99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072190-3C81-4F76-8FD3-6338E5B02CC7}" v="1" dt="2025-02-03T07:58:39.142"/>
    <p1510:client id="{3480DB6A-C21E-44C6-85DD-BB87433A6874}" v="2" dt="2025-02-02T19:03:01.5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26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jotr Evers (Leerling)" userId="9808431d-a471-4d58-99c8-e57bcc4ea952" providerId="ADAL" clId="{5D2CB9F0-7138-4117-9193-F28BC3741204}"/>
    <pc:docChg chg="undo redo custSel addSld delSld modSld sldOrd">
      <pc:chgData name="Pjotr Evers (Leerling)" userId="9808431d-a471-4d58-99c8-e57bcc4ea952" providerId="ADAL" clId="{5D2CB9F0-7138-4117-9193-F28BC3741204}" dt="2025-01-30T08:42:29.709" v="1231"/>
      <pc:docMkLst>
        <pc:docMk/>
      </pc:docMkLst>
      <pc:sldChg chg="addSp delSp modSp new mod modTransition modAnim">
        <pc:chgData name="Pjotr Evers (Leerling)" userId="9808431d-a471-4d58-99c8-e57bcc4ea952" providerId="ADAL" clId="{5D2CB9F0-7138-4117-9193-F28BC3741204}" dt="2025-01-30T08:39:42.908" v="1219"/>
        <pc:sldMkLst>
          <pc:docMk/>
          <pc:sldMk cId="3895411143" sldId="256"/>
        </pc:sldMkLst>
        <pc:spChg chg="add mod">
          <ac:chgData name="Pjotr Evers (Leerling)" userId="9808431d-a471-4d58-99c8-e57bcc4ea952" providerId="ADAL" clId="{5D2CB9F0-7138-4117-9193-F28BC3741204}" dt="2025-01-16T21:01:40.697" v="1214"/>
          <ac:spMkLst>
            <pc:docMk/>
            <pc:sldMk cId="3895411143" sldId="256"/>
            <ac:spMk id="2" creationId="{C1BB68AA-2433-B84C-1C4D-15E3376D1B15}"/>
          </ac:spMkLst>
        </pc:spChg>
        <pc:spChg chg="mod">
          <ac:chgData name="Pjotr Evers (Leerling)" userId="9808431d-a471-4d58-99c8-e57bcc4ea952" providerId="ADAL" clId="{5D2CB9F0-7138-4117-9193-F28BC3741204}" dt="2025-01-16T18:19:20.013" v="889"/>
          <ac:spMkLst>
            <pc:docMk/>
            <pc:sldMk cId="3895411143" sldId="256"/>
            <ac:spMk id="7" creationId="{FFC39B72-8A62-711D-67C1-6E92DB722E96}"/>
          </ac:spMkLst>
        </pc:spChg>
        <pc:spChg chg="mod">
          <ac:chgData name="Pjotr Evers (Leerling)" userId="9808431d-a471-4d58-99c8-e57bcc4ea952" providerId="ADAL" clId="{5D2CB9F0-7138-4117-9193-F28BC3741204}" dt="2025-01-16T18:19:20.013" v="889"/>
          <ac:spMkLst>
            <pc:docMk/>
            <pc:sldMk cId="3895411143" sldId="256"/>
            <ac:spMk id="10" creationId="{163E5A02-D32A-E8C4-D24E-6D6515BDC522}"/>
          </ac:spMkLst>
        </pc:spChg>
        <pc:spChg chg="add mod">
          <ac:chgData name="Pjotr Evers (Leerling)" userId="9808431d-a471-4d58-99c8-e57bcc4ea952" providerId="ADAL" clId="{5D2CB9F0-7138-4117-9193-F28BC3741204}" dt="2025-01-16T18:20:52.671" v="949" actId="1076"/>
          <ac:spMkLst>
            <pc:docMk/>
            <pc:sldMk cId="3895411143" sldId="256"/>
            <ac:spMk id="12" creationId="{E2C8606C-982D-D585-509F-21FC8357C872}"/>
          </ac:spMkLst>
        </pc:spChg>
        <pc:spChg chg="mod topLvl">
          <ac:chgData name="Pjotr Evers (Leerling)" userId="9808431d-a471-4d58-99c8-e57bcc4ea952" providerId="ADAL" clId="{5D2CB9F0-7138-4117-9193-F28BC3741204}" dt="2025-01-16T18:14:09.938" v="863" actId="1076"/>
          <ac:spMkLst>
            <pc:docMk/>
            <pc:sldMk cId="3895411143" sldId="256"/>
            <ac:spMk id="21" creationId="{F0A1DF5C-29A8-EC40-137D-C1C9C94D63A3}"/>
          </ac:spMkLst>
        </pc:spChg>
        <pc:spChg chg="mod topLvl">
          <ac:chgData name="Pjotr Evers (Leerling)" userId="9808431d-a471-4d58-99c8-e57bcc4ea952" providerId="ADAL" clId="{5D2CB9F0-7138-4117-9193-F28BC3741204}" dt="2025-01-16T16:38:01.589" v="364" actId="207"/>
          <ac:spMkLst>
            <pc:docMk/>
            <pc:sldMk cId="3895411143" sldId="256"/>
            <ac:spMk id="22" creationId="{10D6CD2B-F815-9F86-DCB3-49E21EB93A74}"/>
          </ac:spMkLst>
        </pc:spChg>
        <pc:spChg chg="mod topLvl">
          <ac:chgData name="Pjotr Evers (Leerling)" userId="9808431d-a471-4d58-99c8-e57bcc4ea952" providerId="ADAL" clId="{5D2CB9F0-7138-4117-9193-F28BC3741204}" dt="2025-01-16T16:37:39.645" v="362" actId="207"/>
          <ac:spMkLst>
            <pc:docMk/>
            <pc:sldMk cId="3895411143" sldId="256"/>
            <ac:spMk id="24" creationId="{2D991433-642D-00E2-AB13-4F615408664B}"/>
          </ac:spMkLst>
        </pc:spChg>
        <pc:spChg chg="add mod topLvl">
          <ac:chgData name="Pjotr Evers (Leerling)" userId="9808431d-a471-4d58-99c8-e57bcc4ea952" providerId="ADAL" clId="{5D2CB9F0-7138-4117-9193-F28BC3741204}" dt="2025-01-16T16:37:56.791" v="363" actId="207"/>
          <ac:spMkLst>
            <pc:docMk/>
            <pc:sldMk cId="3895411143" sldId="256"/>
            <ac:spMk id="25" creationId="{44A5E29A-DB0B-C59D-9F55-0E5C2F620A6D}"/>
          </ac:spMkLst>
        </pc:spChg>
        <pc:spChg chg="add mod ord">
          <ac:chgData name="Pjotr Evers (Leerling)" userId="9808431d-a471-4d58-99c8-e57bcc4ea952" providerId="ADAL" clId="{5D2CB9F0-7138-4117-9193-F28BC3741204}" dt="2025-01-16T18:12:18.894" v="842" actId="207"/>
          <ac:spMkLst>
            <pc:docMk/>
            <pc:sldMk cId="3895411143" sldId="256"/>
            <ac:spMk id="27" creationId="{91A3C7F7-26B9-70E8-EE04-AEFBDC5F3AED}"/>
          </ac:spMkLst>
        </pc:spChg>
        <pc:spChg chg="add mod ord">
          <ac:chgData name="Pjotr Evers (Leerling)" userId="9808431d-a471-4d58-99c8-e57bcc4ea952" providerId="ADAL" clId="{5D2CB9F0-7138-4117-9193-F28BC3741204}" dt="2025-01-16T16:36:42.489" v="358" actId="14861"/>
          <ac:spMkLst>
            <pc:docMk/>
            <pc:sldMk cId="3895411143" sldId="256"/>
            <ac:spMk id="28" creationId="{74269275-F974-E022-250C-EA9F954C363A}"/>
          </ac:spMkLst>
        </pc:spChg>
        <pc:spChg chg="add mod">
          <ac:chgData name="Pjotr Evers (Leerling)" userId="9808431d-a471-4d58-99c8-e57bcc4ea952" providerId="ADAL" clId="{5D2CB9F0-7138-4117-9193-F28BC3741204}" dt="2025-01-16T17:05:04.922" v="467" actId="1076"/>
          <ac:spMkLst>
            <pc:docMk/>
            <pc:sldMk cId="3895411143" sldId="256"/>
            <ac:spMk id="42" creationId="{6C14D163-468A-7288-EA27-73120E55CE23}"/>
          </ac:spMkLst>
        </pc:spChg>
        <pc:spChg chg="add mod">
          <ac:chgData name="Pjotr Evers (Leerling)" userId="9808431d-a471-4d58-99c8-e57bcc4ea952" providerId="ADAL" clId="{5D2CB9F0-7138-4117-9193-F28BC3741204}" dt="2025-01-16T17:05:08.423" v="468" actId="1076"/>
          <ac:spMkLst>
            <pc:docMk/>
            <pc:sldMk cId="3895411143" sldId="256"/>
            <ac:spMk id="43" creationId="{D95DD676-A5AC-4094-CF61-9453C6BF133F}"/>
          </ac:spMkLst>
        </pc:spChg>
        <pc:grpChg chg="add mod">
          <ac:chgData name="Pjotr Evers (Leerling)" userId="9808431d-a471-4d58-99c8-e57bcc4ea952" providerId="ADAL" clId="{5D2CB9F0-7138-4117-9193-F28BC3741204}" dt="2025-01-16T18:19:20.013" v="889"/>
          <ac:grpSpMkLst>
            <pc:docMk/>
            <pc:sldMk cId="3895411143" sldId="256"/>
            <ac:grpSpMk id="6" creationId="{5DDE4769-5EAE-A136-1CE7-9C41A1D4FBFB}"/>
          </ac:grpSpMkLst>
        </pc:grpChg>
        <pc:grpChg chg="add mod">
          <ac:chgData name="Pjotr Evers (Leerling)" userId="9808431d-a471-4d58-99c8-e57bcc4ea952" providerId="ADAL" clId="{5D2CB9F0-7138-4117-9193-F28BC3741204}" dt="2025-01-16T18:19:20.013" v="889"/>
          <ac:grpSpMkLst>
            <pc:docMk/>
            <pc:sldMk cId="3895411143" sldId="256"/>
            <ac:grpSpMk id="9" creationId="{A8B3D832-50A6-FD9B-2914-D0E703507AAB}"/>
          </ac:grpSpMkLst>
        </pc:grpChg>
        <pc:picChg chg="add mod">
          <ac:chgData name="Pjotr Evers (Leerling)" userId="9808431d-a471-4d58-99c8-e57bcc4ea952" providerId="ADAL" clId="{5D2CB9F0-7138-4117-9193-F28BC3741204}" dt="2025-01-16T18:12:27.922" v="843" actId="207"/>
          <ac:picMkLst>
            <pc:docMk/>
            <pc:sldMk cId="3895411143" sldId="256"/>
            <ac:picMk id="3" creationId="{9FAB80CE-C59F-F9D5-DE98-481CC216D7DB}"/>
          </ac:picMkLst>
        </pc:picChg>
        <pc:picChg chg="add mod">
          <ac:chgData name="Pjotr Evers (Leerling)" userId="9808431d-a471-4d58-99c8-e57bcc4ea952" providerId="ADAL" clId="{5D2CB9F0-7138-4117-9193-F28BC3741204}" dt="2025-01-16T18:17:29.872" v="879" actId="1076"/>
          <ac:picMkLst>
            <pc:docMk/>
            <pc:sldMk cId="3895411143" sldId="256"/>
            <ac:picMk id="4" creationId="{3B2FBF3D-0324-C3A4-8BA7-7796CB5C1987}"/>
          </ac:picMkLst>
        </pc:picChg>
        <pc:picChg chg="add mod">
          <ac:chgData name="Pjotr Evers (Leerling)" userId="9808431d-a471-4d58-99c8-e57bcc4ea952" providerId="ADAL" clId="{5D2CB9F0-7138-4117-9193-F28BC3741204}" dt="2025-01-16T18:17:42.205" v="884" actId="1076"/>
          <ac:picMkLst>
            <pc:docMk/>
            <pc:sldMk cId="3895411143" sldId="256"/>
            <ac:picMk id="5" creationId="{CAC77061-BA28-CF41-C5F5-D60684E68C33}"/>
          </ac:picMkLst>
        </pc:picChg>
        <pc:picChg chg="mod">
          <ac:chgData name="Pjotr Evers (Leerling)" userId="9808431d-a471-4d58-99c8-e57bcc4ea952" providerId="ADAL" clId="{5D2CB9F0-7138-4117-9193-F28BC3741204}" dt="2025-01-16T18:19:20.013" v="889"/>
          <ac:picMkLst>
            <pc:docMk/>
            <pc:sldMk cId="3895411143" sldId="256"/>
            <ac:picMk id="8" creationId="{2AFB36EE-1C4E-5AB5-7B9C-C1BFB75D49B4}"/>
          </ac:picMkLst>
        </pc:picChg>
        <pc:picChg chg="mod">
          <ac:chgData name="Pjotr Evers (Leerling)" userId="9808431d-a471-4d58-99c8-e57bcc4ea952" providerId="ADAL" clId="{5D2CB9F0-7138-4117-9193-F28BC3741204}" dt="2025-01-16T18:19:20.013" v="889"/>
          <ac:picMkLst>
            <pc:docMk/>
            <pc:sldMk cId="3895411143" sldId="256"/>
            <ac:picMk id="11" creationId="{1A06BA47-9D77-53F8-7618-705FF465C0E9}"/>
          </ac:picMkLst>
        </pc:picChg>
      </pc:sldChg>
      <pc:sldChg chg="addSp delSp modSp add mod ord modTransition modAnim">
        <pc:chgData name="Pjotr Evers (Leerling)" userId="9808431d-a471-4d58-99c8-e57bcc4ea952" providerId="ADAL" clId="{5D2CB9F0-7138-4117-9193-F28BC3741204}" dt="2025-01-16T18:21:07.135" v="950"/>
        <pc:sldMkLst>
          <pc:docMk/>
          <pc:sldMk cId="6328963" sldId="257"/>
        </pc:sldMkLst>
        <pc:spChg chg="add mod">
          <ac:chgData name="Pjotr Evers (Leerling)" userId="9808431d-a471-4d58-99c8-e57bcc4ea952" providerId="ADAL" clId="{5D2CB9F0-7138-4117-9193-F28BC3741204}" dt="2025-01-16T17:04:39.371" v="463" actId="14100"/>
          <ac:spMkLst>
            <pc:docMk/>
            <pc:sldMk cId="6328963" sldId="257"/>
            <ac:spMk id="2" creationId="{47BA961E-1449-BCED-6396-F6C033C639F8}"/>
          </ac:spMkLst>
        </pc:spChg>
        <pc:spChg chg="add mod">
          <ac:chgData name="Pjotr Evers (Leerling)" userId="9808431d-a471-4d58-99c8-e57bcc4ea952" providerId="ADAL" clId="{5D2CB9F0-7138-4117-9193-F28BC3741204}" dt="2025-01-16T18:21:07.135" v="950"/>
          <ac:spMkLst>
            <pc:docMk/>
            <pc:sldMk cId="6328963" sldId="257"/>
            <ac:spMk id="12" creationId="{F8FCEB39-2F28-C4A5-AECF-345A44916D70}"/>
          </ac:spMkLst>
        </pc:spChg>
        <pc:spChg chg="mod">
          <ac:chgData name="Pjotr Evers (Leerling)" userId="9808431d-a471-4d58-99c8-e57bcc4ea952" providerId="ADAL" clId="{5D2CB9F0-7138-4117-9193-F28BC3741204}" dt="2025-01-16T17:58:53.315" v="698" actId="34135"/>
          <ac:spMkLst>
            <pc:docMk/>
            <pc:sldMk cId="6328963" sldId="257"/>
            <ac:spMk id="27" creationId="{D359163F-9B01-677B-6202-F5FAEC508FAB}"/>
          </ac:spMkLst>
        </pc:spChg>
        <pc:picChg chg="add mod">
          <ac:chgData name="Pjotr Evers (Leerling)" userId="9808431d-a471-4d58-99c8-e57bcc4ea952" providerId="ADAL" clId="{5D2CB9F0-7138-4117-9193-F28BC3741204}" dt="2025-01-16T18:15:02.805" v="867"/>
          <ac:picMkLst>
            <pc:docMk/>
            <pc:sldMk cId="6328963" sldId="257"/>
            <ac:picMk id="7" creationId="{4D70792F-F4DF-7C5F-F225-5AD3C4E12FF2}"/>
          </ac:picMkLst>
        </pc:picChg>
        <pc:picChg chg="add mod">
          <ac:chgData name="Pjotr Evers (Leerling)" userId="9808431d-a471-4d58-99c8-e57bcc4ea952" providerId="ADAL" clId="{5D2CB9F0-7138-4117-9193-F28BC3741204}" dt="2025-01-16T18:17:55.866" v="887"/>
          <ac:picMkLst>
            <pc:docMk/>
            <pc:sldMk cId="6328963" sldId="257"/>
            <ac:picMk id="10" creationId="{8F2E2BA2-2E47-E9EA-2C34-F94AF0A9410B}"/>
          </ac:picMkLst>
        </pc:picChg>
        <pc:picChg chg="add mod">
          <ac:chgData name="Pjotr Evers (Leerling)" userId="9808431d-a471-4d58-99c8-e57bcc4ea952" providerId="ADAL" clId="{5D2CB9F0-7138-4117-9193-F28BC3741204}" dt="2025-01-16T18:17:55.866" v="887"/>
          <ac:picMkLst>
            <pc:docMk/>
            <pc:sldMk cId="6328963" sldId="257"/>
            <ac:picMk id="11" creationId="{2FE8BF68-5012-B5F2-8CE0-3D0DBA488B0D}"/>
          </ac:picMkLst>
        </pc:picChg>
      </pc:sldChg>
      <pc:sldChg chg="addSp delSp modSp add mod modTransition modAnim">
        <pc:chgData name="Pjotr Evers (Leerling)" userId="9808431d-a471-4d58-99c8-e57bcc4ea952" providerId="ADAL" clId="{5D2CB9F0-7138-4117-9193-F28BC3741204}" dt="2025-01-30T08:42:06.924" v="1225"/>
        <pc:sldMkLst>
          <pc:docMk/>
          <pc:sldMk cId="4250900049" sldId="258"/>
        </pc:sldMkLst>
        <pc:spChg chg="mod">
          <ac:chgData name="Pjotr Evers (Leerling)" userId="9808431d-a471-4d58-99c8-e57bcc4ea952" providerId="ADAL" clId="{5D2CB9F0-7138-4117-9193-F28BC3741204}" dt="2025-01-16T18:19:24.666" v="891"/>
          <ac:spMkLst>
            <pc:docMk/>
            <pc:sldMk cId="4250900049" sldId="258"/>
            <ac:spMk id="6" creationId="{93557C71-1E48-2830-7845-B716F467CB14}"/>
          </ac:spMkLst>
        </pc:spChg>
        <pc:spChg chg="mod">
          <ac:chgData name="Pjotr Evers (Leerling)" userId="9808431d-a471-4d58-99c8-e57bcc4ea952" providerId="ADAL" clId="{5D2CB9F0-7138-4117-9193-F28BC3741204}" dt="2025-01-16T18:19:24.666" v="891"/>
          <ac:spMkLst>
            <pc:docMk/>
            <pc:sldMk cId="4250900049" sldId="258"/>
            <ac:spMk id="9" creationId="{1EB25027-5DE9-C99F-7DF9-12447DFCA586}"/>
          </ac:spMkLst>
        </pc:spChg>
        <pc:spChg chg="add mod">
          <ac:chgData name="Pjotr Evers (Leerling)" userId="9808431d-a471-4d58-99c8-e57bcc4ea952" providerId="ADAL" clId="{5D2CB9F0-7138-4117-9193-F28BC3741204}" dt="2025-01-16T18:21:23.723" v="954" actId="1076"/>
          <ac:spMkLst>
            <pc:docMk/>
            <pc:sldMk cId="4250900049" sldId="258"/>
            <ac:spMk id="11" creationId="{DD8AEF53-9CD5-CA73-3A4A-7B2ABD93763C}"/>
          </ac:spMkLst>
        </pc:spChg>
        <pc:spChg chg="add del mod">
          <ac:chgData name="Pjotr Evers (Leerling)" userId="9808431d-a471-4d58-99c8-e57bcc4ea952" providerId="ADAL" clId="{5D2CB9F0-7138-4117-9193-F28BC3741204}" dt="2025-01-16T18:26:58.614" v="1039" actId="207"/>
          <ac:spMkLst>
            <pc:docMk/>
            <pc:sldMk cId="4250900049" sldId="258"/>
            <ac:spMk id="12" creationId="{874DA4B6-4A45-6325-FCAC-16BFB9592743}"/>
          </ac:spMkLst>
        </pc:spChg>
        <pc:spChg chg="add mod">
          <ac:chgData name="Pjotr Evers (Leerling)" userId="9808431d-a471-4d58-99c8-e57bcc4ea952" providerId="ADAL" clId="{5D2CB9F0-7138-4117-9193-F28BC3741204}" dt="2025-01-16T18:29:11.031" v="1049" actId="1076"/>
          <ac:spMkLst>
            <pc:docMk/>
            <pc:sldMk cId="4250900049" sldId="258"/>
            <ac:spMk id="14" creationId="{3A9BEDA2-4703-C672-3C38-929F1B9939D3}"/>
          </ac:spMkLst>
        </pc:spChg>
        <pc:spChg chg="add mod">
          <ac:chgData name="Pjotr Evers (Leerling)" userId="9808431d-a471-4d58-99c8-e57bcc4ea952" providerId="ADAL" clId="{5D2CB9F0-7138-4117-9193-F28BC3741204}" dt="2025-01-16T18:28:37.010" v="1045"/>
          <ac:spMkLst>
            <pc:docMk/>
            <pc:sldMk cId="4250900049" sldId="258"/>
            <ac:spMk id="15" creationId="{1E65B71C-ABF1-FF0E-69F8-2817CE8A0353}"/>
          </ac:spMkLst>
        </pc:spChg>
        <pc:spChg chg="add mod">
          <ac:chgData name="Pjotr Evers (Leerling)" userId="9808431d-a471-4d58-99c8-e57bcc4ea952" providerId="ADAL" clId="{5D2CB9F0-7138-4117-9193-F28BC3741204}" dt="2025-01-16T18:29:15.636" v="1050" actId="1076"/>
          <ac:spMkLst>
            <pc:docMk/>
            <pc:sldMk cId="4250900049" sldId="258"/>
            <ac:spMk id="16" creationId="{F4A8C105-0AE0-B7AE-C15D-BE0229075481}"/>
          </ac:spMkLst>
        </pc:spChg>
        <pc:spChg chg="add mod">
          <ac:chgData name="Pjotr Evers (Leerling)" userId="9808431d-a471-4d58-99c8-e57bcc4ea952" providerId="ADAL" clId="{5D2CB9F0-7138-4117-9193-F28BC3741204}" dt="2025-01-30T08:42:06.924" v="1225"/>
          <ac:spMkLst>
            <pc:docMk/>
            <pc:sldMk cId="4250900049" sldId="258"/>
            <ac:spMk id="17" creationId="{92C4A1AA-CFD5-595C-829D-B9746F2D84C4}"/>
          </ac:spMkLst>
        </pc:spChg>
        <pc:spChg chg="mod">
          <ac:chgData name="Pjotr Evers (Leerling)" userId="9808431d-a471-4d58-99c8-e57bcc4ea952" providerId="ADAL" clId="{5D2CB9F0-7138-4117-9193-F28BC3741204}" dt="2025-01-16T17:09:38.744" v="489" actId="1076"/>
          <ac:spMkLst>
            <pc:docMk/>
            <pc:sldMk cId="4250900049" sldId="258"/>
            <ac:spMk id="21" creationId="{43587B04-0C31-5244-0932-097C5E4EFF21}"/>
          </ac:spMkLst>
        </pc:spChg>
        <pc:spChg chg="mod">
          <ac:chgData name="Pjotr Evers (Leerling)" userId="9808431d-a471-4d58-99c8-e57bcc4ea952" providerId="ADAL" clId="{5D2CB9F0-7138-4117-9193-F28BC3741204}" dt="2025-01-16T17:09:21.111" v="487" actId="1076"/>
          <ac:spMkLst>
            <pc:docMk/>
            <pc:sldMk cId="4250900049" sldId="258"/>
            <ac:spMk id="22" creationId="{263E3B11-D8B0-78F9-23A2-B1D37AD1006D}"/>
          </ac:spMkLst>
        </pc:spChg>
        <pc:spChg chg="mod">
          <ac:chgData name="Pjotr Evers (Leerling)" userId="9808431d-a471-4d58-99c8-e57bcc4ea952" providerId="ADAL" clId="{5D2CB9F0-7138-4117-9193-F28BC3741204}" dt="2025-01-16T17:09:47.861" v="490" actId="1076"/>
          <ac:spMkLst>
            <pc:docMk/>
            <pc:sldMk cId="4250900049" sldId="258"/>
            <ac:spMk id="24" creationId="{5E153202-C418-0E3F-E639-D7585915A2B4}"/>
          </ac:spMkLst>
        </pc:spChg>
        <pc:spChg chg="mod">
          <ac:chgData name="Pjotr Evers (Leerling)" userId="9808431d-a471-4d58-99c8-e57bcc4ea952" providerId="ADAL" clId="{5D2CB9F0-7138-4117-9193-F28BC3741204}" dt="2025-01-16T17:09:56.438" v="491" actId="1076"/>
          <ac:spMkLst>
            <pc:docMk/>
            <pc:sldMk cId="4250900049" sldId="258"/>
            <ac:spMk id="25" creationId="{BB784847-2D3B-9072-AD7B-12B76A930336}"/>
          </ac:spMkLst>
        </pc:spChg>
        <pc:spChg chg="mod">
          <ac:chgData name="Pjotr Evers (Leerling)" userId="9808431d-a471-4d58-99c8-e57bcc4ea952" providerId="ADAL" clId="{5D2CB9F0-7138-4117-9193-F28BC3741204}" dt="2025-01-16T17:58:59.343" v="700" actId="34135"/>
          <ac:spMkLst>
            <pc:docMk/>
            <pc:sldMk cId="4250900049" sldId="258"/>
            <ac:spMk id="27" creationId="{6F416798-D06B-F1B8-9D20-A5C10D1521A7}"/>
          </ac:spMkLst>
        </pc:spChg>
        <pc:spChg chg="mod">
          <ac:chgData name="Pjotr Evers (Leerling)" userId="9808431d-a471-4d58-99c8-e57bcc4ea952" providerId="ADAL" clId="{5D2CB9F0-7138-4117-9193-F28BC3741204}" dt="2025-01-16T18:31:10.141" v="1063" actId="1076"/>
          <ac:spMkLst>
            <pc:docMk/>
            <pc:sldMk cId="4250900049" sldId="258"/>
            <ac:spMk id="42" creationId="{757EF303-2C46-5B12-59FC-1E6A80C0AAC5}"/>
          </ac:spMkLst>
        </pc:spChg>
        <pc:spChg chg="mod">
          <ac:chgData name="Pjotr Evers (Leerling)" userId="9808431d-a471-4d58-99c8-e57bcc4ea952" providerId="ADAL" clId="{5D2CB9F0-7138-4117-9193-F28BC3741204}" dt="2025-01-16T18:30:45.765" v="1056" actId="1076"/>
          <ac:spMkLst>
            <pc:docMk/>
            <pc:sldMk cId="4250900049" sldId="258"/>
            <ac:spMk id="43" creationId="{D24EF418-3DBE-08FB-7D44-B8F9F98D39F1}"/>
          </ac:spMkLst>
        </pc:spChg>
        <pc:grpChg chg="add mod">
          <ac:chgData name="Pjotr Evers (Leerling)" userId="9808431d-a471-4d58-99c8-e57bcc4ea952" providerId="ADAL" clId="{5D2CB9F0-7138-4117-9193-F28BC3741204}" dt="2025-01-16T18:19:24.666" v="891"/>
          <ac:grpSpMkLst>
            <pc:docMk/>
            <pc:sldMk cId="4250900049" sldId="258"/>
            <ac:grpSpMk id="5" creationId="{D6994019-78DE-0EEB-E4E1-3DEE8666BF3B}"/>
          </ac:grpSpMkLst>
        </pc:grpChg>
        <pc:grpChg chg="add mod">
          <ac:chgData name="Pjotr Evers (Leerling)" userId="9808431d-a471-4d58-99c8-e57bcc4ea952" providerId="ADAL" clId="{5D2CB9F0-7138-4117-9193-F28BC3741204}" dt="2025-01-16T18:19:24.666" v="891"/>
          <ac:grpSpMkLst>
            <pc:docMk/>
            <pc:sldMk cId="4250900049" sldId="258"/>
            <ac:grpSpMk id="8" creationId="{2001DDF0-E3D6-2443-158A-8F3D77324C8E}"/>
          </ac:grpSpMkLst>
        </pc:grpChg>
        <pc:picChg chg="add del mod">
          <ac:chgData name="Pjotr Evers (Leerling)" userId="9808431d-a471-4d58-99c8-e57bcc4ea952" providerId="ADAL" clId="{5D2CB9F0-7138-4117-9193-F28BC3741204}" dt="2025-01-16T18:21:23.723" v="954" actId="1076"/>
          <ac:picMkLst>
            <pc:docMk/>
            <pc:sldMk cId="4250900049" sldId="258"/>
            <ac:picMk id="2" creationId="{FFA1E178-7D71-09D1-61AE-E45A02A4D2ED}"/>
          </ac:picMkLst>
        </pc:picChg>
        <pc:picChg chg="add mod ord">
          <ac:chgData name="Pjotr Evers (Leerling)" userId="9808431d-a471-4d58-99c8-e57bcc4ea952" providerId="ADAL" clId="{5D2CB9F0-7138-4117-9193-F28BC3741204}" dt="2025-01-16T18:16:40.827" v="876" actId="167"/>
          <ac:picMkLst>
            <pc:docMk/>
            <pc:sldMk cId="4250900049" sldId="258"/>
            <ac:picMk id="3" creationId="{B35D7471-C0BA-291E-1546-5933C17CACF2}"/>
          </ac:picMkLst>
        </pc:picChg>
        <pc:picChg chg="add mod ord">
          <ac:chgData name="Pjotr Evers (Leerling)" userId="9808431d-a471-4d58-99c8-e57bcc4ea952" providerId="ADAL" clId="{5D2CB9F0-7138-4117-9193-F28BC3741204}" dt="2025-01-16T18:16:31.258" v="875" actId="167"/>
          <ac:picMkLst>
            <pc:docMk/>
            <pc:sldMk cId="4250900049" sldId="258"/>
            <ac:picMk id="4" creationId="{FCCF12D8-EB31-64CD-F1DB-ABE79D62702D}"/>
          </ac:picMkLst>
        </pc:picChg>
        <pc:picChg chg="mod">
          <ac:chgData name="Pjotr Evers (Leerling)" userId="9808431d-a471-4d58-99c8-e57bcc4ea952" providerId="ADAL" clId="{5D2CB9F0-7138-4117-9193-F28BC3741204}" dt="2025-01-16T18:19:24.666" v="891"/>
          <ac:picMkLst>
            <pc:docMk/>
            <pc:sldMk cId="4250900049" sldId="258"/>
            <ac:picMk id="7" creationId="{25D9D385-F124-D09F-7837-9AEA4D58A267}"/>
          </ac:picMkLst>
        </pc:picChg>
        <pc:picChg chg="mod">
          <ac:chgData name="Pjotr Evers (Leerling)" userId="9808431d-a471-4d58-99c8-e57bcc4ea952" providerId="ADAL" clId="{5D2CB9F0-7138-4117-9193-F28BC3741204}" dt="2025-01-16T18:19:24.666" v="891"/>
          <ac:picMkLst>
            <pc:docMk/>
            <pc:sldMk cId="4250900049" sldId="258"/>
            <ac:picMk id="10" creationId="{59C2B982-CC62-8EEF-55F5-34E03FB4B6F2}"/>
          </ac:picMkLst>
        </pc:picChg>
        <pc:picChg chg="mod">
          <ac:chgData name="Pjotr Evers (Leerling)" userId="9808431d-a471-4d58-99c8-e57bcc4ea952" providerId="ADAL" clId="{5D2CB9F0-7138-4117-9193-F28BC3741204}" dt="2025-01-16T17:10:40.440" v="500" actId="1076"/>
          <ac:picMkLst>
            <pc:docMk/>
            <pc:sldMk cId="4250900049" sldId="258"/>
            <ac:picMk id="33" creationId="{F7B2D84A-2966-B742-6F66-F1AB6098FF7D}"/>
          </ac:picMkLst>
        </pc:picChg>
      </pc:sldChg>
      <pc:sldChg chg="addSp delSp modSp new mod ord modTransition">
        <pc:chgData name="Pjotr Evers (Leerling)" userId="9808431d-a471-4d58-99c8-e57bcc4ea952" providerId="ADAL" clId="{5D2CB9F0-7138-4117-9193-F28BC3741204}" dt="2025-01-16T18:10:29.663" v="828"/>
        <pc:sldMkLst>
          <pc:docMk/>
          <pc:sldMk cId="3177212509" sldId="259"/>
        </pc:sldMkLst>
        <pc:spChg chg="mod">
          <ac:chgData name="Pjotr Evers (Leerling)" userId="9808431d-a471-4d58-99c8-e57bcc4ea952" providerId="ADAL" clId="{5D2CB9F0-7138-4117-9193-F28BC3741204}" dt="2025-01-16T17:13:43.173" v="565" actId="1076"/>
          <ac:spMkLst>
            <pc:docMk/>
            <pc:sldMk cId="3177212509" sldId="259"/>
            <ac:spMk id="2" creationId="{227FFBCF-8B55-449B-6DE5-C19C87A714BC}"/>
          </ac:spMkLst>
        </pc:spChg>
        <pc:spChg chg="add mod">
          <ac:chgData name="Pjotr Evers (Leerling)" userId="9808431d-a471-4d58-99c8-e57bcc4ea952" providerId="ADAL" clId="{5D2CB9F0-7138-4117-9193-F28BC3741204}" dt="2025-01-16T17:57:54.718" v="690" actId="20577"/>
          <ac:spMkLst>
            <pc:docMk/>
            <pc:sldMk cId="3177212509" sldId="259"/>
            <ac:spMk id="3" creationId="{4AD26D9D-6973-C916-7F37-549D2FC1E9A9}"/>
          </ac:spMkLst>
        </pc:spChg>
        <pc:spChg chg="add mod">
          <ac:chgData name="Pjotr Evers (Leerling)" userId="9808431d-a471-4d58-99c8-e57bcc4ea952" providerId="ADAL" clId="{5D2CB9F0-7138-4117-9193-F28BC3741204}" dt="2025-01-16T17:57:52.478" v="688" actId="313"/>
          <ac:spMkLst>
            <pc:docMk/>
            <pc:sldMk cId="3177212509" sldId="259"/>
            <ac:spMk id="4" creationId="{D6A60E29-901A-4BF9-4994-F4599B1E1969}"/>
          </ac:spMkLst>
        </pc:spChg>
        <pc:spChg chg="add mod">
          <ac:chgData name="Pjotr Evers (Leerling)" userId="9808431d-a471-4d58-99c8-e57bcc4ea952" providerId="ADAL" clId="{5D2CB9F0-7138-4117-9193-F28BC3741204}" dt="2025-01-16T18:09:52.388" v="827" actId="404"/>
          <ac:spMkLst>
            <pc:docMk/>
            <pc:sldMk cId="3177212509" sldId="259"/>
            <ac:spMk id="6" creationId="{CFD5D4BC-89D6-0C05-662B-3C6D44732015}"/>
          </ac:spMkLst>
        </pc:spChg>
        <pc:spChg chg="add mod">
          <ac:chgData name="Pjotr Evers (Leerling)" userId="9808431d-a471-4d58-99c8-e57bcc4ea952" providerId="ADAL" clId="{5D2CB9F0-7138-4117-9193-F28BC3741204}" dt="2025-01-16T18:09:46.568" v="826" actId="404"/>
          <ac:spMkLst>
            <pc:docMk/>
            <pc:sldMk cId="3177212509" sldId="259"/>
            <ac:spMk id="7" creationId="{22CF191B-C0B7-01FA-3E1D-CC0536112B83}"/>
          </ac:spMkLst>
        </pc:spChg>
        <pc:picChg chg="add mod ord">
          <ac:chgData name="Pjotr Evers (Leerling)" userId="9808431d-a471-4d58-99c8-e57bcc4ea952" providerId="ADAL" clId="{5D2CB9F0-7138-4117-9193-F28BC3741204}" dt="2025-01-16T17:58:48.996" v="697" actId="34135"/>
          <ac:picMkLst>
            <pc:docMk/>
            <pc:sldMk cId="3177212509" sldId="259"/>
            <ac:picMk id="5" creationId="{8606717A-B889-F084-5642-AEAC8E588FB7}"/>
          </ac:picMkLst>
        </pc:picChg>
      </pc:sldChg>
      <pc:sldChg chg="addSp delSp modSp add mod modTransition">
        <pc:chgData name="Pjotr Evers (Leerling)" userId="9808431d-a471-4d58-99c8-e57bcc4ea952" providerId="ADAL" clId="{5D2CB9F0-7138-4117-9193-F28BC3741204}" dt="2025-01-16T18:00:14.355" v="707"/>
        <pc:sldMkLst>
          <pc:docMk/>
          <pc:sldMk cId="1798930858" sldId="260"/>
        </pc:sldMkLst>
        <pc:spChg chg="add mod">
          <ac:chgData name="Pjotr Evers (Leerling)" userId="9808431d-a471-4d58-99c8-e57bcc4ea952" providerId="ADAL" clId="{5D2CB9F0-7138-4117-9193-F28BC3741204}" dt="2025-01-16T17:58:19.624" v="693" actId="478"/>
          <ac:spMkLst>
            <pc:docMk/>
            <pc:sldMk cId="1798930858" sldId="260"/>
            <ac:spMk id="9" creationId="{50D84985-ECB6-17B5-6F86-B861580928E9}"/>
          </ac:spMkLst>
        </pc:spChg>
        <pc:spChg chg="add mod">
          <ac:chgData name="Pjotr Evers (Leerling)" userId="9808431d-a471-4d58-99c8-e57bcc4ea952" providerId="ADAL" clId="{5D2CB9F0-7138-4117-9193-F28BC3741204}" dt="2025-01-16T17:58:44.409" v="696" actId="34135"/>
          <ac:spMkLst>
            <pc:docMk/>
            <pc:sldMk cId="1798930858" sldId="260"/>
            <ac:spMk id="10" creationId="{051A883D-729F-FD8A-044E-25B809F8A11A}"/>
          </ac:spMkLst>
        </pc:spChg>
      </pc:sldChg>
      <pc:sldChg chg="addSp delSp modSp add mod modAnim">
        <pc:chgData name="Pjotr Evers (Leerling)" userId="9808431d-a471-4d58-99c8-e57bcc4ea952" providerId="ADAL" clId="{5D2CB9F0-7138-4117-9193-F28BC3741204}" dt="2025-01-30T08:42:22.426" v="1227"/>
        <pc:sldMkLst>
          <pc:docMk/>
          <pc:sldMk cId="831151842" sldId="261"/>
        </pc:sldMkLst>
        <pc:spChg chg="mod">
          <ac:chgData name="Pjotr Evers (Leerling)" userId="9808431d-a471-4d58-99c8-e57bcc4ea952" providerId="ADAL" clId="{5D2CB9F0-7138-4117-9193-F28BC3741204}" dt="2025-01-16T18:33:04.468" v="1068"/>
          <ac:spMkLst>
            <pc:docMk/>
            <pc:sldMk cId="831151842" sldId="261"/>
            <ac:spMk id="12" creationId="{EE502F3F-AB58-1A45-CE96-2087C61C3DF0}"/>
          </ac:spMkLst>
        </pc:spChg>
        <pc:spChg chg="mod">
          <ac:chgData name="Pjotr Evers (Leerling)" userId="9808431d-a471-4d58-99c8-e57bcc4ea952" providerId="ADAL" clId="{5D2CB9F0-7138-4117-9193-F28BC3741204}" dt="2025-01-16T18:33:34.319" v="1070"/>
          <ac:spMkLst>
            <pc:docMk/>
            <pc:sldMk cId="831151842" sldId="261"/>
            <ac:spMk id="15" creationId="{8D241E45-85D0-3300-8EF1-3A90DD1D7F3A}"/>
          </ac:spMkLst>
        </pc:spChg>
        <pc:spChg chg="add mod">
          <ac:chgData name="Pjotr Evers (Leerling)" userId="9808431d-a471-4d58-99c8-e57bcc4ea952" providerId="ADAL" clId="{5D2CB9F0-7138-4117-9193-F28BC3741204}" dt="2025-01-30T08:42:22.426" v="1227"/>
          <ac:spMkLst>
            <pc:docMk/>
            <pc:sldMk cId="831151842" sldId="261"/>
            <ac:spMk id="17" creationId="{2B83C832-1592-0776-96A5-00CB4A45A12E}"/>
          </ac:spMkLst>
        </pc:spChg>
        <pc:spChg chg="mod">
          <ac:chgData name="Pjotr Evers (Leerling)" userId="9808431d-a471-4d58-99c8-e57bcc4ea952" providerId="ADAL" clId="{5D2CB9F0-7138-4117-9193-F28BC3741204}" dt="2025-01-16T18:32:23.900" v="1067"/>
          <ac:spMkLst>
            <pc:docMk/>
            <pc:sldMk cId="831151842" sldId="261"/>
            <ac:spMk id="42" creationId="{15B22642-84B2-00CB-3559-1B4EFA0345BE}"/>
          </ac:spMkLst>
        </pc:spChg>
      </pc:sldChg>
      <pc:sldChg chg="addSp delSp modSp add mod modAnim">
        <pc:chgData name="Pjotr Evers (Leerling)" userId="9808431d-a471-4d58-99c8-e57bcc4ea952" providerId="ADAL" clId="{5D2CB9F0-7138-4117-9193-F28BC3741204}" dt="2025-01-30T08:42:25.980" v="1229"/>
        <pc:sldMkLst>
          <pc:docMk/>
          <pc:sldMk cId="2397033386" sldId="262"/>
        </pc:sldMkLst>
        <pc:spChg chg="mod">
          <ac:chgData name="Pjotr Evers (Leerling)" userId="9808431d-a471-4d58-99c8-e57bcc4ea952" providerId="ADAL" clId="{5D2CB9F0-7138-4117-9193-F28BC3741204}" dt="2025-01-16T18:35:40.911" v="1075"/>
          <ac:spMkLst>
            <pc:docMk/>
            <pc:sldMk cId="2397033386" sldId="262"/>
            <ac:spMk id="12" creationId="{FB6C3917-8673-FBFA-0D75-47F931E53CB4}"/>
          </ac:spMkLst>
        </pc:spChg>
        <pc:spChg chg="mod">
          <ac:chgData name="Pjotr Evers (Leerling)" userId="9808431d-a471-4d58-99c8-e57bcc4ea952" providerId="ADAL" clId="{5D2CB9F0-7138-4117-9193-F28BC3741204}" dt="2025-01-16T18:35:27.602" v="1074"/>
          <ac:spMkLst>
            <pc:docMk/>
            <pc:sldMk cId="2397033386" sldId="262"/>
            <ac:spMk id="15" creationId="{8C14756D-898D-CF43-0A76-5B35194CEAE8}"/>
          </ac:spMkLst>
        </pc:spChg>
        <pc:spChg chg="add mod">
          <ac:chgData name="Pjotr Evers (Leerling)" userId="9808431d-a471-4d58-99c8-e57bcc4ea952" providerId="ADAL" clId="{5D2CB9F0-7138-4117-9193-F28BC3741204}" dt="2025-01-30T08:42:25.980" v="1229"/>
          <ac:spMkLst>
            <pc:docMk/>
            <pc:sldMk cId="2397033386" sldId="262"/>
            <ac:spMk id="17" creationId="{ABC097E9-D38B-0BCC-2849-9C8483AD3E61}"/>
          </ac:spMkLst>
        </pc:spChg>
        <pc:spChg chg="mod">
          <ac:chgData name="Pjotr Evers (Leerling)" userId="9808431d-a471-4d58-99c8-e57bcc4ea952" providerId="ADAL" clId="{5D2CB9F0-7138-4117-9193-F28BC3741204}" dt="2025-01-16T18:35:52.740" v="1076"/>
          <ac:spMkLst>
            <pc:docMk/>
            <pc:sldMk cId="2397033386" sldId="262"/>
            <ac:spMk id="42" creationId="{CCBEA5DD-49B0-20B3-2D94-7DD203BCCED1}"/>
          </ac:spMkLst>
        </pc:spChg>
      </pc:sldChg>
      <pc:sldChg chg="del">
        <pc:chgData name="Pjotr Evers (Leerling)" userId="9808431d-a471-4d58-99c8-e57bcc4ea952" providerId="ADAL" clId="{5D2CB9F0-7138-4117-9193-F28BC3741204}" dt="2025-01-16T18:48:15.586" v="1208" actId="2696"/>
        <pc:sldMkLst>
          <pc:docMk/>
          <pc:sldMk cId="717792747" sldId="263"/>
        </pc:sldMkLst>
      </pc:sldChg>
      <pc:sldChg chg="addSp delSp modSp add mod ord modAnim">
        <pc:chgData name="Pjotr Evers (Leerling)" userId="9808431d-a471-4d58-99c8-e57bcc4ea952" providerId="ADAL" clId="{5D2CB9F0-7138-4117-9193-F28BC3741204}" dt="2025-01-30T08:42:29.709" v="1231"/>
        <pc:sldMkLst>
          <pc:docMk/>
          <pc:sldMk cId="3801617118" sldId="264"/>
        </pc:sldMkLst>
        <pc:spChg chg="add mod">
          <ac:chgData name="Pjotr Evers (Leerling)" userId="9808431d-a471-4d58-99c8-e57bcc4ea952" providerId="ADAL" clId="{5D2CB9F0-7138-4117-9193-F28BC3741204}" dt="2025-01-30T08:42:29.709" v="1231"/>
          <ac:spMkLst>
            <pc:docMk/>
            <pc:sldMk cId="3801617118" sldId="264"/>
            <ac:spMk id="14" creationId="{90D135C5-0B38-82D6-B1C7-0A02925878A0}"/>
          </ac:spMkLst>
        </pc:spChg>
        <pc:spChg chg="add mod">
          <ac:chgData name="Pjotr Evers (Leerling)" userId="9808431d-a471-4d58-99c8-e57bcc4ea952" providerId="ADAL" clId="{5D2CB9F0-7138-4117-9193-F28BC3741204}" dt="2025-01-16T18:42:50.464" v="1206" actId="1076"/>
          <ac:spMkLst>
            <pc:docMk/>
            <pc:sldMk cId="3801617118" sldId="264"/>
            <ac:spMk id="18" creationId="{F53DE66F-7EF6-52E8-2E68-F88573E25CF5}"/>
          </ac:spMkLst>
        </pc:spChg>
        <pc:spChg chg="add del mod">
          <ac:chgData name="Pjotr Evers (Leerling)" userId="9808431d-a471-4d58-99c8-e57bcc4ea952" providerId="ADAL" clId="{5D2CB9F0-7138-4117-9193-F28BC3741204}" dt="2025-01-16T18:40:38.841" v="1174" actId="20577"/>
          <ac:spMkLst>
            <pc:docMk/>
            <pc:sldMk cId="3801617118" sldId="264"/>
            <ac:spMk id="43" creationId="{FFAB09EA-0B75-DADD-C1F3-42E53E8C1536}"/>
          </ac:spMkLst>
        </pc:spChg>
        <pc:picChg chg="add mod">
          <ac:chgData name="Pjotr Evers (Leerling)" userId="9808431d-a471-4d58-99c8-e57bcc4ea952" providerId="ADAL" clId="{5D2CB9F0-7138-4117-9193-F28BC3741204}" dt="2025-01-16T18:41:02.356" v="1176" actId="207"/>
          <ac:picMkLst>
            <pc:docMk/>
            <pc:sldMk cId="3801617118" sldId="264"/>
            <ac:picMk id="13" creationId="{5E01B6AA-8865-AAD2-2D03-ABF1EFA2735D}"/>
          </ac:picMkLst>
        </pc:picChg>
        <pc:picChg chg="add mod">
          <ac:chgData name="Pjotr Evers (Leerling)" userId="9808431d-a471-4d58-99c8-e57bcc4ea952" providerId="ADAL" clId="{5D2CB9F0-7138-4117-9193-F28BC3741204}" dt="2025-01-16T18:42:12.417" v="1179" actId="1076"/>
          <ac:picMkLst>
            <pc:docMk/>
            <pc:sldMk cId="3801617118" sldId="264"/>
            <ac:picMk id="15" creationId="{B5BF4C67-0C4C-82EB-8A6C-86529D2EA14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05996-5FB1-493A-9A2E-DA2FB9762554}" type="datetimeFigureOut">
              <a:rPr lang="nl-NL" smtClean="0"/>
              <a:t>3-2-2025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208C53-C629-4293-816C-CCDC94D36BC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9317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08C53-C629-4293-816C-CCDC94D36BC9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3710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08C53-C629-4293-816C-CCDC94D36BC9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3284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CEE05-33A1-6907-A43E-B361AE902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0F007DC8-2A1C-7EA7-BDE3-7FE43483C5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3E9B307-DAD6-D3E1-B9DB-DD87A78A0E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1AC73F5-790E-8A65-49AE-A1C4E2C4D8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08C53-C629-4293-816C-CCDC94D36BC9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6567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BAE397-DAE2-39D3-09B8-F36B5B558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7C8F976-7B80-2312-BE6F-3E94FAE929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76FBEFC-8D6A-8D85-D229-191B8A190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83811-66C8-4F32-A727-0773DE5183A1}" type="datetimeFigureOut">
              <a:rPr lang="nl-NL" smtClean="0"/>
              <a:t>3-2-2025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648DC28-C6AF-0383-C405-90348FD5B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0D171B9-D15B-871E-15BB-CCD87A95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722C4-4330-4E08-9591-F5C4FF085A9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3066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19F855-FECA-DB9D-D5CA-987FF9C45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CD0E0C28-1EAD-A092-4847-8B64774F48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B806611-4469-1783-A05B-B968D68C4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83811-66C8-4F32-A727-0773DE5183A1}" type="datetimeFigureOut">
              <a:rPr lang="nl-NL" smtClean="0"/>
              <a:t>3-2-2025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449A13D-7261-5576-15CD-1DBE58C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B841A6A-E5E6-A80C-2518-42A1618E8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722C4-4330-4E08-9591-F5C4FF085A9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5166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3218DB88-8079-2837-ACEB-DA06CA04E0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3FC9C19-AC45-DD9A-D76C-EB3FC3F5C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AE89AF0-CC65-6E47-8AA3-3C5891EAA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83811-66C8-4F32-A727-0773DE5183A1}" type="datetimeFigureOut">
              <a:rPr lang="nl-NL" smtClean="0"/>
              <a:t>3-2-2025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6DBFB88-0411-871C-3D00-B8489E606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DE2136B-5740-8B9B-0465-1B9976A92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722C4-4330-4E08-9591-F5C4FF085A9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2003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D06697-092C-B674-7A6A-922A8BC0F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2AFB7FD-BB40-F5C8-4B4A-2255356BE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DBCB148-7674-D302-E8EF-E8702F775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83811-66C8-4F32-A727-0773DE5183A1}" type="datetimeFigureOut">
              <a:rPr lang="nl-NL" smtClean="0"/>
              <a:t>3-2-2025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F1664E0-BF79-361D-4E5E-5B70FFE2B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1E4387D-312D-1E0A-D7D2-0E327A17E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722C4-4330-4E08-9591-F5C4FF085A9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3956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1CA95-3946-71BB-EDAB-8EC56EE3E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EF80D28-7E0F-17B6-B30C-2841026DB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244B1F8-D546-6C9A-B353-ACC00684E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83811-66C8-4F32-A727-0773DE5183A1}" type="datetimeFigureOut">
              <a:rPr lang="nl-NL" smtClean="0"/>
              <a:t>3-2-2025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278A914-3D57-41DB-6F69-2BD470C18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6A60583-981D-34B6-5710-E74131168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722C4-4330-4E08-9591-F5C4FF085A9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7254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8D9FC1-DA19-CE06-FEAB-401237345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80F4AAE-7A55-4E0E-CAA8-0D41336FFD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1D7856A-125B-2E4C-0667-2BD6BAD3EB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E360439-E746-5321-17DD-DC380C8DD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83811-66C8-4F32-A727-0773DE5183A1}" type="datetimeFigureOut">
              <a:rPr lang="nl-NL" smtClean="0"/>
              <a:t>3-2-2025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F9E717C-A28C-1CB4-6EE6-58058B659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9C45A81-7D5B-D1D1-B3C8-3FE1B79E5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722C4-4330-4E08-9591-F5C4FF085A9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8776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D9702F-C1A7-7A79-7CBB-5501D456D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54DDD01-BE2A-7D37-7C2D-396A8A288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4C42846-06BA-1AAC-4E7E-A7713DD47B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702ED01-E5A1-E9A0-E3F2-6CCCE124D3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AC6C926D-C975-0B1E-C6E9-356C29D1ED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21511C81-97BA-10DA-AE2A-60CC1703F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83811-66C8-4F32-A727-0773DE5183A1}" type="datetimeFigureOut">
              <a:rPr lang="nl-NL" smtClean="0"/>
              <a:t>3-2-2025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A8174B3-3C5C-2564-DAB8-81EFAE561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B07B28C3-2796-5565-10C7-885F46A26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722C4-4330-4E08-9591-F5C4FF085A9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6460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64C494-550F-714A-C5D2-025F3930E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14D2A70-FC45-67EF-89C6-3D99726C8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83811-66C8-4F32-A727-0773DE5183A1}" type="datetimeFigureOut">
              <a:rPr lang="nl-NL" smtClean="0"/>
              <a:t>3-2-2025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DDCF7DE-264F-B4FA-65D7-29EED0333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DE9131C-C0D6-9153-4A7E-2798E27CC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722C4-4330-4E08-9591-F5C4FF085A9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4875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3151415-29D1-FF84-0220-18E7280CA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83811-66C8-4F32-A727-0773DE5183A1}" type="datetimeFigureOut">
              <a:rPr lang="nl-NL" smtClean="0"/>
              <a:t>3-2-2025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4DCBE08-7CC9-444B-2595-384F54087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4106269-1258-5918-F3AE-2A28AB9A9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722C4-4330-4E08-9591-F5C4FF085A9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8922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E0E750-CF73-2A8E-FA0E-6355FD10D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F98866A-F983-D1AE-7A1D-9DB4A54E2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C9203A7-A3D5-A7F6-EF76-8DA2D0092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3C926A4-8441-1078-C483-F05D0EDB8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83811-66C8-4F32-A727-0773DE5183A1}" type="datetimeFigureOut">
              <a:rPr lang="nl-NL" smtClean="0"/>
              <a:t>3-2-2025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FAEAF88-68A2-FF26-4CD9-ACAABAA7F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168D979-68F9-E70C-89D3-425A5E68F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722C4-4330-4E08-9591-F5C4FF085A9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279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79673C-8FC9-CC64-1862-473186C61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83D34A34-66CB-E742-5979-3CC4B90265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6E75C21-E8F4-48B3-4A31-908FF06CBF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B73A592-5598-9246-375F-C4A52351C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83811-66C8-4F32-A727-0773DE5183A1}" type="datetimeFigureOut">
              <a:rPr lang="nl-NL" smtClean="0"/>
              <a:t>3-2-2025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4C5EAF1-4ED8-487A-E7A1-42BE65C9B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964949F-7146-26D0-1903-C875E0DC1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722C4-4330-4E08-9591-F5C4FF085A9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17351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34BE1DC-3149-FC9E-ED13-585208BF9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F4A196-5E74-5CAF-B773-2A7C9FAD3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DD25388-F1F3-315D-A97D-3EC5B9F508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483811-66C8-4F32-A727-0773DE5183A1}" type="datetimeFigureOut">
              <a:rPr lang="nl-NL" smtClean="0"/>
              <a:t>3-2-2025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686D6B5-3383-9858-267E-6C578D2E5C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2804E6B-4874-926B-CD97-99FC7598FA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C722C4-4330-4E08-9591-F5C4FF085A9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0375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hyperlink" Target="file:///C:\Users\km_443225\OneDrive%20-%20voCampus\others\powerpoint\yussu%20projecten%20docs\Masterpowerpoint%20guide.pptx#-1,1,Master guide powerpoint" TargetMode="External"/><Relationship Id="rId10" Type="http://schemas.openxmlformats.org/officeDocument/2006/relationships/image" Target="../media/image8.png"/><Relationship Id="rId4" Type="http://schemas.openxmlformats.org/officeDocument/2006/relationships/image" Target="../media/image3.svg"/><Relationship Id="rId9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hyperlink" Target="file:///C:\Users\km_443225\OneDrive%20-%20voCampus\others\powerpoint\yussu%20projecten%20docs\Masterpowerpoint%20guide.pptx#-1,1,Master guide powerpoint" TargetMode="External"/><Relationship Id="rId5" Type="http://schemas.openxmlformats.org/officeDocument/2006/relationships/image" Target="../media/image6.png"/><Relationship Id="rId10" Type="http://schemas.openxmlformats.org/officeDocument/2006/relationships/image" Target="../media/image3.svg"/><Relationship Id="rId4" Type="http://schemas.openxmlformats.org/officeDocument/2006/relationships/image" Target="../media/image5.sv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svg"/><Relationship Id="rId7" Type="http://schemas.microsoft.com/office/2007/relationships/hdphoto" Target="../media/hdphoto1.wdp"/><Relationship Id="rId12" Type="http://schemas.openxmlformats.org/officeDocument/2006/relationships/hyperlink" Target="file:///C:\Users\km_443225\OneDrive%20-%20voCampus\others\powerpoint\yussu%20projecten%20docs\Masterpowerpoint%20guide.pptx#-1,1,Master guide powerpoint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3.svg"/><Relationship Id="rId5" Type="http://schemas.openxmlformats.org/officeDocument/2006/relationships/image" Target="../media/image11.svg"/><Relationship Id="rId10" Type="http://schemas.openxmlformats.org/officeDocument/2006/relationships/image" Target="../media/image2.png"/><Relationship Id="rId4" Type="http://schemas.openxmlformats.org/officeDocument/2006/relationships/image" Target="../media/image10.png"/><Relationship Id="rId9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svg"/><Relationship Id="rId7" Type="http://schemas.microsoft.com/office/2007/relationships/hdphoto" Target="../media/hdphoto1.wdp"/><Relationship Id="rId12" Type="http://schemas.openxmlformats.org/officeDocument/2006/relationships/hyperlink" Target="file:///C:\Users\km_443225\OneDrive%20-%20voCampus\others\powerpoint\yussu%20projecten%20docs\Masterpowerpoint%20guide.pptx#-1,1,Master guide powerpoint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3.svg"/><Relationship Id="rId5" Type="http://schemas.openxmlformats.org/officeDocument/2006/relationships/image" Target="../media/image11.svg"/><Relationship Id="rId10" Type="http://schemas.openxmlformats.org/officeDocument/2006/relationships/image" Target="../media/image2.png"/><Relationship Id="rId4" Type="http://schemas.openxmlformats.org/officeDocument/2006/relationships/image" Target="../media/image10.png"/><Relationship Id="rId9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svg"/><Relationship Id="rId7" Type="http://schemas.microsoft.com/office/2007/relationships/hdphoto" Target="../media/hdphoto1.wdp"/><Relationship Id="rId12" Type="http://schemas.openxmlformats.org/officeDocument/2006/relationships/hyperlink" Target="file:///C:\Users\km_443225\OneDrive%20-%20voCampus\others\powerpoint\yussu%20projecten%20docs\Masterpowerpoint%20guide.pptx#-1,1,Master guide powerpoint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3.svg"/><Relationship Id="rId5" Type="http://schemas.openxmlformats.org/officeDocument/2006/relationships/image" Target="../media/image11.svg"/><Relationship Id="rId10" Type="http://schemas.openxmlformats.org/officeDocument/2006/relationships/image" Target="../media/image2.png"/><Relationship Id="rId4" Type="http://schemas.openxmlformats.org/officeDocument/2006/relationships/image" Target="../media/image10.png"/><Relationship Id="rId9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6" Type="http://schemas.openxmlformats.org/officeDocument/2006/relationships/hyperlink" Target="file:///C:\Users\km_443225\OneDrive%20-%20voCampus\others\powerpoint\yussu%20projecten%20docs\Masterpowerpoint%20guide.pptx#-1,1,Master guide powerpoint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hyperlink" Target="file:///C:\Users\pjotr\OneDrive%20-%20voCampus\others\powerpoint\yussu%20projecten%20docs\death%20maze.pptx#-1,1,PowerPoint-presentatie" TargetMode="External"/><Relationship Id="rId5" Type="http://schemas.openxmlformats.org/officeDocument/2006/relationships/image" Target="../media/image6.png"/><Relationship Id="rId15" Type="http://schemas.openxmlformats.org/officeDocument/2006/relationships/image" Target="../media/image16.svg"/><Relationship Id="rId10" Type="http://schemas.openxmlformats.org/officeDocument/2006/relationships/image" Target="../media/image3.svg"/><Relationship Id="rId4" Type="http://schemas.openxmlformats.org/officeDocument/2006/relationships/image" Target="../media/image5.svg"/><Relationship Id="rId9" Type="http://schemas.openxmlformats.org/officeDocument/2006/relationships/image" Target="../media/image2.png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chtergrond met een textuur van een betonnen wand">
            <a:extLst>
              <a:ext uri="{FF2B5EF4-FFF2-40B4-BE49-F238E27FC236}">
                <a16:creationId xmlns:a16="http://schemas.microsoft.com/office/drawing/2014/main" id="{8606717A-B889-F084-5642-AEAC8E588FB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60"/>
            <a:ext cx="12192000" cy="812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27FFBCF-8B55-449B-6DE5-C19C87A7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448" y="0"/>
            <a:ext cx="8443104" cy="2222801"/>
          </a:xfrm>
        </p:spPr>
        <p:txBody>
          <a:bodyPr>
            <a:normAutofit/>
          </a:bodyPr>
          <a:lstStyle/>
          <a:p>
            <a:pPr algn="ctr"/>
            <a:r>
              <a:rPr lang="nl-NL" sz="6000" b="1" dirty="0" err="1"/>
              <a:t>Warning</a:t>
            </a:r>
            <a:r>
              <a:rPr lang="nl-NL" sz="6000" b="1" dirty="0"/>
              <a:t>/waarschuwing!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CFD5D4BC-89D6-0C05-662B-3C6D44732015}"/>
              </a:ext>
            </a:extLst>
          </p:cNvPr>
          <p:cNvSpPr txBox="1">
            <a:spLocks/>
          </p:cNvSpPr>
          <p:nvPr/>
        </p:nvSpPr>
        <p:spPr>
          <a:xfrm>
            <a:off x="-112909" y="3428940"/>
            <a:ext cx="6554372" cy="1357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/>
              <a:t>This presentation is set to play automatically.</a:t>
            </a:r>
          </a:p>
          <a:p>
            <a:pPr algn="ctr"/>
            <a:r>
              <a:rPr lang="en-US" sz="1800" dirty="0"/>
              <a:t>However, some sections may require you to interact.</a:t>
            </a:r>
          </a:p>
          <a:p>
            <a:pPr algn="ctr"/>
            <a:r>
              <a:rPr lang="en-US" sz="1800" dirty="0"/>
              <a:t>Follow the on-screen instructions when interaction is needed.</a:t>
            </a:r>
          </a:p>
          <a:p>
            <a:pPr algn="ctr"/>
            <a:r>
              <a:rPr lang="en-US" sz="1800" dirty="0"/>
              <a:t>(You can skip forward, but its not recommended.)</a:t>
            </a:r>
          </a:p>
          <a:p>
            <a:pPr marL="2000250" lvl="4" indent="-171450" algn="ctr">
              <a:buFont typeface="Wingdings" panose="05000000000000000000" pitchFamily="2" charset="2"/>
              <a:buChar char="§"/>
            </a:pPr>
            <a:endParaRPr lang="en-US" sz="100" dirty="0"/>
          </a:p>
          <a:p>
            <a:pPr marL="2171700" lvl="4" indent="-342900" algn="ctr">
              <a:buFont typeface="Arial" panose="020B0604020202020204" pitchFamily="34" charset="0"/>
              <a:buChar char="•"/>
            </a:pPr>
            <a:endParaRPr lang="en-US" sz="100" dirty="0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4AD26D9D-6973-C916-7F37-549D2FC1E9A9}"/>
              </a:ext>
            </a:extLst>
          </p:cNvPr>
          <p:cNvSpPr txBox="1">
            <a:spLocks/>
          </p:cNvSpPr>
          <p:nvPr/>
        </p:nvSpPr>
        <p:spPr>
          <a:xfrm>
            <a:off x="1874448" y="2504536"/>
            <a:ext cx="2579658" cy="10926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3600" b="1" dirty="0"/>
              <a:t>English</a:t>
            </a:r>
            <a:endParaRPr lang="nl-NL" sz="3200" b="1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D6A60E29-901A-4BF9-4994-F4599B1E1969}"/>
              </a:ext>
            </a:extLst>
          </p:cNvPr>
          <p:cNvSpPr txBox="1">
            <a:spLocks/>
          </p:cNvSpPr>
          <p:nvPr/>
        </p:nvSpPr>
        <p:spPr>
          <a:xfrm>
            <a:off x="7737894" y="2504536"/>
            <a:ext cx="2579658" cy="10926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3600" b="1" dirty="0"/>
              <a:t>Nederlands</a:t>
            </a:r>
            <a:endParaRPr lang="nl-NL" sz="3200" b="1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2CF191B-C0B7-01FA-3E1D-CC0536112B83}"/>
              </a:ext>
            </a:extLst>
          </p:cNvPr>
          <p:cNvSpPr txBox="1">
            <a:spLocks/>
          </p:cNvSpPr>
          <p:nvPr/>
        </p:nvSpPr>
        <p:spPr>
          <a:xfrm>
            <a:off x="5911626" y="3141903"/>
            <a:ext cx="6232193" cy="2057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1800" dirty="0"/>
              <a:t>Deze presentatie is ingesteld om automatisch af te spelen.</a:t>
            </a:r>
          </a:p>
          <a:p>
            <a:pPr algn="ctr"/>
            <a:r>
              <a:rPr lang="nl-NL" sz="1800" dirty="0"/>
              <a:t>Sommige onderdelen vereisen echter interactie.</a:t>
            </a:r>
          </a:p>
          <a:p>
            <a:pPr algn="ctr"/>
            <a:r>
              <a:rPr lang="nl-NL" sz="1800" dirty="0"/>
              <a:t> Volg de instructies op het scherm wanneer interactie nodig is.</a:t>
            </a:r>
          </a:p>
          <a:p>
            <a:pPr algn="ctr"/>
            <a:r>
              <a:rPr lang="nl-NL" sz="1800" dirty="0"/>
              <a:t>(Je kunt vooruit springen, maar dit wordt niet aanbevolen</a:t>
            </a:r>
            <a:r>
              <a:rPr lang="nl-NL" sz="2000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317721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split orient="vert"/>
      </p:transition>
    </mc:Choice>
    <mc:Fallback xmlns="">
      <p:transition spd="slow" advTm="10000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E8D66-FB67-A547-52A7-90ED17C17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50D84985-ECB6-17B5-6F86-B86158092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051A883D-729F-FD8A-044E-25B809F8A1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893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1832C-956D-50AF-5F31-E25AD9313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hoek 26">
            <a:extLst>
              <a:ext uri="{FF2B5EF4-FFF2-40B4-BE49-F238E27FC236}">
                <a16:creationId xmlns:a16="http://schemas.microsoft.com/office/drawing/2014/main" id="{D359163F-9B01-677B-6202-F5FAEC508FA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innerShdw blurRad="6350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Ovaal 27">
            <a:extLst>
              <a:ext uri="{FF2B5EF4-FFF2-40B4-BE49-F238E27FC236}">
                <a16:creationId xmlns:a16="http://schemas.microsoft.com/office/drawing/2014/main" id="{51F21408-DD35-69B1-78C4-7711DE795D97}"/>
              </a:ext>
            </a:extLst>
          </p:cNvPr>
          <p:cNvSpPr/>
          <p:nvPr/>
        </p:nvSpPr>
        <p:spPr>
          <a:xfrm>
            <a:off x="3075717" y="383088"/>
            <a:ext cx="6040112" cy="6040112"/>
          </a:xfrm>
          <a:prstGeom prst="ellipse">
            <a:avLst/>
          </a:prstGeom>
          <a:solidFill>
            <a:schemeClr val="bg1">
              <a:alpha val="24000"/>
            </a:schemeClr>
          </a:solidFill>
          <a:effectLst>
            <a:glow rad="63500">
              <a:schemeClr val="accent5">
                <a:satMod val="175000"/>
                <a:alpha val="3000"/>
              </a:schemeClr>
            </a:glow>
            <a:softEdge rad="635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C37CEBE1-A40E-78A9-30A2-E70576FADA2F}"/>
              </a:ext>
            </a:extLst>
          </p:cNvPr>
          <p:cNvSpPr/>
          <p:nvPr/>
        </p:nvSpPr>
        <p:spPr>
          <a:xfrm>
            <a:off x="6096225" y="1513891"/>
            <a:ext cx="1940965" cy="2660769"/>
          </a:xfrm>
          <a:custGeom>
            <a:avLst/>
            <a:gdLst>
              <a:gd name="connsiteX0" fmla="*/ 0 w 900001"/>
              <a:gd name="connsiteY0" fmla="*/ 0 h 1233765"/>
              <a:gd name="connsiteX1" fmla="*/ 895354 w 900001"/>
              <a:gd name="connsiteY1" fmla="*/ 807980 h 1233765"/>
              <a:gd name="connsiteX2" fmla="*/ 900000 w 900001"/>
              <a:gd name="connsiteY2" fmla="*/ 899993 h 1233765"/>
              <a:gd name="connsiteX3" fmla="*/ 900001 w 900001"/>
              <a:gd name="connsiteY3" fmla="*/ 900000 h 1233765"/>
              <a:gd name="connsiteX4" fmla="*/ 350322 w 900001"/>
              <a:gd name="connsiteY4" fmla="*/ 1231709 h 1233765"/>
              <a:gd name="connsiteX5" fmla="*/ 333766 w 900001"/>
              <a:gd name="connsiteY5" fmla="*/ 1233765 h 1233765"/>
              <a:gd name="connsiteX6" fmla="*/ 352687 w 900001"/>
              <a:gd name="connsiteY6" fmla="*/ 1081381 h 1233765"/>
              <a:gd name="connsiteX7" fmla="*/ 360001 w 900001"/>
              <a:gd name="connsiteY7" fmla="*/ 900000 h 1233765"/>
              <a:gd name="connsiteX8" fmla="*/ 352687 w 900001"/>
              <a:gd name="connsiteY8" fmla="*/ 718619 h 1233765"/>
              <a:gd name="connsiteX9" fmla="*/ 333766 w 900001"/>
              <a:gd name="connsiteY9" fmla="*/ 566235 h 1233765"/>
              <a:gd name="connsiteX10" fmla="*/ 333765 w 900001"/>
              <a:gd name="connsiteY10" fmla="*/ 566235 h 1233765"/>
              <a:gd name="connsiteX11" fmla="*/ 331709 w 900001"/>
              <a:gd name="connsiteY11" fmla="*/ 549680 h 1233765"/>
              <a:gd name="connsiteX12" fmla="*/ 0 w 900001"/>
              <a:gd name="connsiteY12" fmla="*/ 0 h 12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001" h="1233765">
                <a:moveTo>
                  <a:pt x="0" y="0"/>
                </a:moveTo>
                <a:cubicBezTo>
                  <a:pt x="465990" y="0"/>
                  <a:pt x="849265" y="354150"/>
                  <a:pt x="895354" y="807980"/>
                </a:cubicBezTo>
                <a:lnTo>
                  <a:pt x="900000" y="899993"/>
                </a:lnTo>
                <a:lnTo>
                  <a:pt x="900001" y="900000"/>
                </a:lnTo>
                <a:cubicBezTo>
                  <a:pt x="900001" y="1049117"/>
                  <a:pt x="673345" y="1177059"/>
                  <a:pt x="350322" y="1231709"/>
                </a:cubicBezTo>
                <a:lnTo>
                  <a:pt x="333766" y="1233765"/>
                </a:lnTo>
                <a:lnTo>
                  <a:pt x="352687" y="1081381"/>
                </a:lnTo>
                <a:cubicBezTo>
                  <a:pt x="357483" y="1022794"/>
                  <a:pt x="360001" y="962132"/>
                  <a:pt x="360001" y="900000"/>
                </a:cubicBezTo>
                <a:cubicBezTo>
                  <a:pt x="360001" y="837868"/>
                  <a:pt x="357483" y="777207"/>
                  <a:pt x="352687" y="718619"/>
                </a:cubicBezTo>
                <a:lnTo>
                  <a:pt x="333766" y="566235"/>
                </a:lnTo>
                <a:lnTo>
                  <a:pt x="333765" y="566235"/>
                </a:lnTo>
                <a:lnTo>
                  <a:pt x="331709" y="549680"/>
                </a:lnTo>
                <a:cubicBezTo>
                  <a:pt x="277059" y="226656"/>
                  <a:pt x="149117" y="0"/>
                  <a:pt x="0" y="0"/>
                </a:cubicBezTo>
                <a:close/>
              </a:path>
            </a:pathLst>
          </a:custGeom>
          <a:solidFill>
            <a:schemeClr val="bg1"/>
          </a:solidFill>
          <a:effectLst>
            <a:innerShdw blurRad="3175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dirty="0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4E6FCE01-48EA-8333-52C3-AEC13124E117}"/>
              </a:ext>
            </a:extLst>
          </p:cNvPr>
          <p:cNvSpPr/>
          <p:nvPr/>
        </p:nvSpPr>
        <p:spPr>
          <a:xfrm>
            <a:off x="4154810" y="2683340"/>
            <a:ext cx="1940963" cy="2660769"/>
          </a:xfrm>
          <a:custGeom>
            <a:avLst/>
            <a:gdLst>
              <a:gd name="connsiteX0" fmla="*/ 566236 w 900000"/>
              <a:gd name="connsiteY0" fmla="*/ 0 h 1233765"/>
              <a:gd name="connsiteX1" fmla="*/ 547314 w 900000"/>
              <a:gd name="connsiteY1" fmla="*/ 152384 h 1233765"/>
              <a:gd name="connsiteX2" fmla="*/ 540000 w 900000"/>
              <a:gd name="connsiteY2" fmla="*/ 333765 h 1233765"/>
              <a:gd name="connsiteX3" fmla="*/ 547314 w 900000"/>
              <a:gd name="connsiteY3" fmla="*/ 515146 h 1233765"/>
              <a:gd name="connsiteX4" fmla="*/ 566235 w 900000"/>
              <a:gd name="connsiteY4" fmla="*/ 667530 h 1233765"/>
              <a:gd name="connsiteX5" fmla="*/ 568291 w 900000"/>
              <a:gd name="connsiteY5" fmla="*/ 684086 h 1233765"/>
              <a:gd name="connsiteX6" fmla="*/ 900000 w 900000"/>
              <a:gd name="connsiteY6" fmla="*/ 1233765 h 1233765"/>
              <a:gd name="connsiteX7" fmla="*/ 0 w 900000"/>
              <a:gd name="connsiteY7" fmla="*/ 333765 h 1233765"/>
              <a:gd name="connsiteX8" fmla="*/ 549680 w 900000"/>
              <a:gd name="connsiteY8" fmla="*/ 2056 h 12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0000" h="1233765">
                <a:moveTo>
                  <a:pt x="566236" y="0"/>
                </a:moveTo>
                <a:lnTo>
                  <a:pt x="547314" y="152384"/>
                </a:lnTo>
                <a:cubicBezTo>
                  <a:pt x="542519" y="210972"/>
                  <a:pt x="540000" y="271633"/>
                  <a:pt x="540000" y="333765"/>
                </a:cubicBezTo>
                <a:cubicBezTo>
                  <a:pt x="540000" y="395897"/>
                  <a:pt x="542519" y="456559"/>
                  <a:pt x="547314" y="515146"/>
                </a:cubicBezTo>
                <a:lnTo>
                  <a:pt x="566235" y="667530"/>
                </a:lnTo>
                <a:lnTo>
                  <a:pt x="568291" y="684086"/>
                </a:lnTo>
                <a:cubicBezTo>
                  <a:pt x="622942" y="1007109"/>
                  <a:pt x="750883" y="1233765"/>
                  <a:pt x="900000" y="1233765"/>
                </a:cubicBezTo>
                <a:cubicBezTo>
                  <a:pt x="402944" y="1233765"/>
                  <a:pt x="0" y="830821"/>
                  <a:pt x="0" y="333765"/>
                </a:cubicBezTo>
                <a:cubicBezTo>
                  <a:pt x="0" y="184648"/>
                  <a:pt x="226656" y="56707"/>
                  <a:pt x="549680" y="2056"/>
                </a:cubicBezTo>
                <a:close/>
              </a:path>
            </a:pathLst>
          </a:custGeom>
          <a:solidFill>
            <a:srgbClr val="9900FF"/>
          </a:solidFill>
          <a:effectLst>
            <a:innerShdw blurRad="3175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dirty="0"/>
          </a:p>
        </p:txBody>
      </p:sp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0D119692-71F1-D1AC-1238-81704FACC85D}"/>
              </a:ext>
            </a:extLst>
          </p:cNvPr>
          <p:cNvSpPr/>
          <p:nvPr/>
        </p:nvSpPr>
        <p:spPr>
          <a:xfrm>
            <a:off x="5376421" y="3403144"/>
            <a:ext cx="2660769" cy="1940965"/>
          </a:xfrm>
          <a:custGeom>
            <a:avLst/>
            <a:gdLst>
              <a:gd name="connsiteX0" fmla="*/ 1233765 w 1233765"/>
              <a:gd name="connsiteY0" fmla="*/ 0 h 900001"/>
              <a:gd name="connsiteX1" fmla="*/ 425785 w 1233765"/>
              <a:gd name="connsiteY1" fmla="*/ 895354 h 900001"/>
              <a:gd name="connsiteX2" fmla="*/ 333772 w 1233765"/>
              <a:gd name="connsiteY2" fmla="*/ 900000 h 900001"/>
              <a:gd name="connsiteX3" fmla="*/ 333765 w 1233765"/>
              <a:gd name="connsiteY3" fmla="*/ 900001 h 900001"/>
              <a:gd name="connsiteX4" fmla="*/ 2056 w 1233765"/>
              <a:gd name="connsiteY4" fmla="*/ 350322 h 900001"/>
              <a:gd name="connsiteX5" fmla="*/ 0 w 1233765"/>
              <a:gd name="connsiteY5" fmla="*/ 333766 h 900001"/>
              <a:gd name="connsiteX6" fmla="*/ 152384 w 1233765"/>
              <a:gd name="connsiteY6" fmla="*/ 352687 h 900001"/>
              <a:gd name="connsiteX7" fmla="*/ 333765 w 1233765"/>
              <a:gd name="connsiteY7" fmla="*/ 360001 h 900001"/>
              <a:gd name="connsiteX8" fmla="*/ 515146 w 1233765"/>
              <a:gd name="connsiteY8" fmla="*/ 352687 h 900001"/>
              <a:gd name="connsiteX9" fmla="*/ 667530 w 1233765"/>
              <a:gd name="connsiteY9" fmla="*/ 333766 h 900001"/>
              <a:gd name="connsiteX10" fmla="*/ 667530 w 1233765"/>
              <a:gd name="connsiteY10" fmla="*/ 333765 h 900001"/>
              <a:gd name="connsiteX11" fmla="*/ 684086 w 1233765"/>
              <a:gd name="connsiteY11" fmla="*/ 331709 h 900001"/>
              <a:gd name="connsiteX12" fmla="*/ 1233765 w 1233765"/>
              <a:gd name="connsiteY12" fmla="*/ 0 h 90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765" h="900001">
                <a:moveTo>
                  <a:pt x="1233765" y="0"/>
                </a:moveTo>
                <a:cubicBezTo>
                  <a:pt x="1233765" y="465990"/>
                  <a:pt x="879615" y="849265"/>
                  <a:pt x="425785" y="895354"/>
                </a:cubicBezTo>
                <a:lnTo>
                  <a:pt x="333772" y="900000"/>
                </a:lnTo>
                <a:lnTo>
                  <a:pt x="333765" y="900001"/>
                </a:lnTo>
                <a:cubicBezTo>
                  <a:pt x="184648" y="900001"/>
                  <a:pt x="56707" y="673345"/>
                  <a:pt x="2056" y="350322"/>
                </a:cubicBezTo>
                <a:lnTo>
                  <a:pt x="0" y="333766"/>
                </a:lnTo>
                <a:lnTo>
                  <a:pt x="152384" y="352687"/>
                </a:lnTo>
                <a:cubicBezTo>
                  <a:pt x="210972" y="357483"/>
                  <a:pt x="271633" y="360001"/>
                  <a:pt x="333765" y="360001"/>
                </a:cubicBezTo>
                <a:cubicBezTo>
                  <a:pt x="395897" y="360001"/>
                  <a:pt x="456559" y="357483"/>
                  <a:pt x="515146" y="352687"/>
                </a:cubicBezTo>
                <a:lnTo>
                  <a:pt x="667530" y="333766"/>
                </a:lnTo>
                <a:lnTo>
                  <a:pt x="667530" y="333765"/>
                </a:lnTo>
                <a:lnTo>
                  <a:pt x="684086" y="331709"/>
                </a:lnTo>
                <a:cubicBezTo>
                  <a:pt x="1007109" y="277059"/>
                  <a:pt x="1233765" y="149117"/>
                  <a:pt x="1233765" y="0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effectLst>
            <a:innerShdw blurRad="3175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dirty="0"/>
          </a:p>
        </p:txBody>
      </p:sp>
      <p:sp>
        <p:nvSpPr>
          <p:cNvPr id="25" name="Vrije vorm: vorm 24">
            <a:extLst>
              <a:ext uri="{FF2B5EF4-FFF2-40B4-BE49-F238E27FC236}">
                <a16:creationId xmlns:a16="http://schemas.microsoft.com/office/drawing/2014/main" id="{DF227485-F545-99AE-944D-290267D5A6F9}"/>
              </a:ext>
            </a:extLst>
          </p:cNvPr>
          <p:cNvSpPr/>
          <p:nvPr/>
        </p:nvSpPr>
        <p:spPr>
          <a:xfrm rot="16200000">
            <a:off x="4514712" y="1153990"/>
            <a:ext cx="1940965" cy="2660769"/>
          </a:xfrm>
          <a:custGeom>
            <a:avLst/>
            <a:gdLst>
              <a:gd name="connsiteX0" fmla="*/ 0 w 900001"/>
              <a:gd name="connsiteY0" fmla="*/ 0 h 1233765"/>
              <a:gd name="connsiteX1" fmla="*/ 895354 w 900001"/>
              <a:gd name="connsiteY1" fmla="*/ 807980 h 1233765"/>
              <a:gd name="connsiteX2" fmla="*/ 900000 w 900001"/>
              <a:gd name="connsiteY2" fmla="*/ 899993 h 1233765"/>
              <a:gd name="connsiteX3" fmla="*/ 900001 w 900001"/>
              <a:gd name="connsiteY3" fmla="*/ 900000 h 1233765"/>
              <a:gd name="connsiteX4" fmla="*/ 350322 w 900001"/>
              <a:gd name="connsiteY4" fmla="*/ 1231709 h 1233765"/>
              <a:gd name="connsiteX5" fmla="*/ 333766 w 900001"/>
              <a:gd name="connsiteY5" fmla="*/ 1233765 h 1233765"/>
              <a:gd name="connsiteX6" fmla="*/ 352687 w 900001"/>
              <a:gd name="connsiteY6" fmla="*/ 1081381 h 1233765"/>
              <a:gd name="connsiteX7" fmla="*/ 360001 w 900001"/>
              <a:gd name="connsiteY7" fmla="*/ 900000 h 1233765"/>
              <a:gd name="connsiteX8" fmla="*/ 352687 w 900001"/>
              <a:gd name="connsiteY8" fmla="*/ 718619 h 1233765"/>
              <a:gd name="connsiteX9" fmla="*/ 333766 w 900001"/>
              <a:gd name="connsiteY9" fmla="*/ 566235 h 1233765"/>
              <a:gd name="connsiteX10" fmla="*/ 333765 w 900001"/>
              <a:gd name="connsiteY10" fmla="*/ 566235 h 1233765"/>
              <a:gd name="connsiteX11" fmla="*/ 331709 w 900001"/>
              <a:gd name="connsiteY11" fmla="*/ 549680 h 1233765"/>
              <a:gd name="connsiteX12" fmla="*/ 0 w 900001"/>
              <a:gd name="connsiteY12" fmla="*/ 0 h 12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001" h="1233765">
                <a:moveTo>
                  <a:pt x="0" y="0"/>
                </a:moveTo>
                <a:cubicBezTo>
                  <a:pt x="465990" y="0"/>
                  <a:pt x="849265" y="354150"/>
                  <a:pt x="895354" y="807980"/>
                </a:cubicBezTo>
                <a:lnTo>
                  <a:pt x="900000" y="899993"/>
                </a:lnTo>
                <a:lnTo>
                  <a:pt x="900001" y="900000"/>
                </a:lnTo>
                <a:cubicBezTo>
                  <a:pt x="900001" y="1049117"/>
                  <a:pt x="673345" y="1177059"/>
                  <a:pt x="350322" y="1231709"/>
                </a:cubicBezTo>
                <a:lnTo>
                  <a:pt x="333766" y="1233765"/>
                </a:lnTo>
                <a:lnTo>
                  <a:pt x="352687" y="1081381"/>
                </a:lnTo>
                <a:cubicBezTo>
                  <a:pt x="357483" y="1022794"/>
                  <a:pt x="360001" y="962132"/>
                  <a:pt x="360001" y="900000"/>
                </a:cubicBezTo>
                <a:cubicBezTo>
                  <a:pt x="360001" y="837868"/>
                  <a:pt x="357483" y="777207"/>
                  <a:pt x="352687" y="718619"/>
                </a:cubicBezTo>
                <a:lnTo>
                  <a:pt x="333766" y="566235"/>
                </a:lnTo>
                <a:lnTo>
                  <a:pt x="333765" y="566235"/>
                </a:lnTo>
                <a:lnTo>
                  <a:pt x="331709" y="549680"/>
                </a:lnTo>
                <a:cubicBezTo>
                  <a:pt x="277059" y="226656"/>
                  <a:pt x="149117" y="0"/>
                  <a:pt x="0" y="0"/>
                </a:cubicBezTo>
                <a:close/>
              </a:path>
            </a:pathLst>
          </a:custGeom>
          <a:solidFill>
            <a:srgbClr val="FF0000"/>
          </a:solidFill>
          <a:effectLst>
            <a:innerShdw blurRad="3175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dirty="0"/>
          </a:p>
        </p:txBody>
      </p:sp>
      <p:grpSp>
        <p:nvGrpSpPr>
          <p:cNvPr id="37" name="Groep 36">
            <a:extLst>
              <a:ext uri="{FF2B5EF4-FFF2-40B4-BE49-F238E27FC236}">
                <a16:creationId xmlns:a16="http://schemas.microsoft.com/office/drawing/2014/main" id="{9E3D3F11-B8B3-E721-0758-779D910D072C}"/>
              </a:ext>
            </a:extLst>
          </p:cNvPr>
          <p:cNvGrpSpPr/>
          <p:nvPr/>
        </p:nvGrpSpPr>
        <p:grpSpPr>
          <a:xfrm>
            <a:off x="10780018" y="5511282"/>
            <a:ext cx="1204956" cy="1204956"/>
            <a:chOff x="10780018" y="5511282"/>
            <a:chExt cx="1204956" cy="1204956"/>
          </a:xfrm>
        </p:grpSpPr>
        <p:sp>
          <p:nvSpPr>
            <p:cNvPr id="36" name="Ovaal 3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BF9AEF08-48FF-E553-AC51-9F164144BB11}"/>
                </a:ext>
              </a:extLst>
            </p:cNvPr>
            <p:cNvSpPr/>
            <p:nvPr/>
          </p:nvSpPr>
          <p:spPr>
            <a:xfrm>
              <a:off x="10780018" y="5511282"/>
              <a:ext cx="1204956" cy="1204956"/>
            </a:xfrm>
            <a:prstGeom prst="ellipse">
              <a:avLst/>
            </a:prstGeom>
            <a:solidFill>
              <a:srgbClr val="9900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35" name="Graphic 34" descr="Einde met effen opvulling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E03E7A72-F4EF-E514-522D-AEBCD7534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25296" y="5656560"/>
              <a:ext cx="914400" cy="914400"/>
            </a:xfrm>
            <a:prstGeom prst="rect">
              <a:avLst/>
            </a:prstGeom>
          </p:spPr>
        </p:pic>
      </p:grpSp>
      <p:grpSp>
        <p:nvGrpSpPr>
          <p:cNvPr id="38" name="Groep 37">
            <a:extLst>
              <a:ext uri="{FF2B5EF4-FFF2-40B4-BE49-F238E27FC236}">
                <a16:creationId xmlns:a16="http://schemas.microsoft.com/office/drawing/2014/main" id="{77E732ED-FB73-DE57-B4B6-5F6120CFCAB3}"/>
              </a:ext>
            </a:extLst>
          </p:cNvPr>
          <p:cNvGrpSpPr/>
          <p:nvPr/>
        </p:nvGrpSpPr>
        <p:grpSpPr>
          <a:xfrm rot="10800000">
            <a:off x="9429784" y="5522539"/>
            <a:ext cx="1204956" cy="1204956"/>
            <a:chOff x="10780018" y="5511282"/>
            <a:chExt cx="1204956" cy="1204956"/>
          </a:xfrm>
        </p:grpSpPr>
        <p:sp>
          <p:nvSpPr>
            <p:cNvPr id="39" name="Ovaal 38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C0B2D9D1-5AC7-800B-152F-FC2A4FEDF9F8}"/>
                </a:ext>
              </a:extLst>
            </p:cNvPr>
            <p:cNvSpPr/>
            <p:nvPr/>
          </p:nvSpPr>
          <p:spPr>
            <a:xfrm>
              <a:off x="10780018" y="5511282"/>
              <a:ext cx="1204956" cy="1204956"/>
            </a:xfrm>
            <a:prstGeom prst="ellipse">
              <a:avLst/>
            </a:prstGeom>
            <a:solidFill>
              <a:srgbClr val="9900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40" name="Graphic 39" descr="Einde met effen opvulling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EF07C588-F3EC-E19B-1250-F72671ACB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25296" y="5656560"/>
              <a:ext cx="914400" cy="914400"/>
            </a:xfrm>
            <a:prstGeom prst="rect">
              <a:avLst/>
            </a:prstGeom>
          </p:spPr>
        </p:pic>
      </p:grpSp>
      <p:sp>
        <p:nvSpPr>
          <p:cNvPr id="41" name="Actieknop: Informatie ophalen 40">
            <a:hlinkClick r:id="rId5" action="ppaction://hlinkpres?slideindex=1&amp;slidetitle=Master guide powerpoint" highlightClick="1"/>
            <a:extLst>
              <a:ext uri="{FF2B5EF4-FFF2-40B4-BE49-F238E27FC236}">
                <a16:creationId xmlns:a16="http://schemas.microsoft.com/office/drawing/2014/main" id="{D82EC1A8-5151-3395-7152-B408C4773016}"/>
              </a:ext>
            </a:extLst>
          </p:cNvPr>
          <p:cNvSpPr/>
          <p:nvPr/>
        </p:nvSpPr>
        <p:spPr>
          <a:xfrm>
            <a:off x="0" y="5796951"/>
            <a:ext cx="1061049" cy="1061049"/>
          </a:xfrm>
          <a:prstGeom prst="actionButtonInformation">
            <a:avLst/>
          </a:prstGeom>
          <a:solidFill>
            <a:srgbClr val="99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2" name="Tekstvak 41">
            <a:extLst>
              <a:ext uri="{FF2B5EF4-FFF2-40B4-BE49-F238E27FC236}">
                <a16:creationId xmlns:a16="http://schemas.microsoft.com/office/drawing/2014/main" id="{7365D9CC-A946-5611-D5FD-B631AA21A77C}"/>
              </a:ext>
            </a:extLst>
          </p:cNvPr>
          <p:cNvSpPr txBox="1"/>
          <p:nvPr/>
        </p:nvSpPr>
        <p:spPr>
          <a:xfrm>
            <a:off x="4824265" y="142819"/>
            <a:ext cx="2543015" cy="101566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nl-NL" sz="6000" dirty="0">
                <a:solidFill>
                  <a:srgbClr val="932DE3"/>
                </a:solidFill>
                <a:latin typeface="Aptos Black" panose="020B0004020202020204" pitchFamily="34" charset="0"/>
              </a:rPr>
              <a:t>Guide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47BA961E-1449-BCED-6396-F6C033C639F8}"/>
              </a:ext>
            </a:extLst>
          </p:cNvPr>
          <p:cNvSpPr txBox="1"/>
          <p:nvPr/>
        </p:nvSpPr>
        <p:spPr>
          <a:xfrm>
            <a:off x="-6516209" y="142819"/>
            <a:ext cx="6677558" cy="101566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nl-NL" sz="6000" dirty="0">
                <a:solidFill>
                  <a:srgbClr val="932DE3"/>
                </a:solidFill>
                <a:latin typeface="Aptos Black" panose="020B0004020202020204" pitchFamily="34" charset="0"/>
              </a:rPr>
              <a:t>The </a:t>
            </a:r>
            <a:r>
              <a:rPr lang="nl-NL" sz="6000" dirty="0" err="1">
                <a:solidFill>
                  <a:srgbClr val="932DE3"/>
                </a:solidFill>
                <a:latin typeface="Aptos Black" panose="020B0004020202020204" pitchFamily="34" charset="0"/>
              </a:rPr>
              <a:t>death</a:t>
            </a:r>
            <a:r>
              <a:rPr lang="nl-NL" sz="6000" dirty="0">
                <a:solidFill>
                  <a:srgbClr val="932DE3"/>
                </a:solidFill>
                <a:latin typeface="Aptos Black" panose="020B0004020202020204" pitchFamily="34" charset="0"/>
              </a:rPr>
              <a:t> </a:t>
            </a:r>
            <a:r>
              <a:rPr lang="nl-NL" sz="6000" dirty="0" err="1">
                <a:solidFill>
                  <a:srgbClr val="932DE3"/>
                </a:solidFill>
                <a:latin typeface="Aptos Black" panose="020B0004020202020204" pitchFamily="34" charset="0"/>
              </a:rPr>
              <a:t>maze</a:t>
            </a:r>
            <a:endParaRPr lang="nl-NL" sz="6000" dirty="0">
              <a:solidFill>
                <a:srgbClr val="932DE3"/>
              </a:solidFill>
              <a:latin typeface="Aptos Black" panose="020B0004020202020204" pitchFamily="34" charset="0"/>
            </a:endParaRPr>
          </a:p>
        </p:txBody>
      </p:sp>
      <p:pic>
        <p:nvPicPr>
          <p:cNvPr id="7" name="Graphic 6" descr="Lijn met pijl: curve in tegenwijzerzin met effen opvulling">
            <a:extLst>
              <a:ext uri="{FF2B5EF4-FFF2-40B4-BE49-F238E27FC236}">
                <a16:creationId xmlns:a16="http://schemas.microsoft.com/office/drawing/2014/main" id="{4D70792F-F4DF-7C5F-F225-5AD3C4E12F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4668638">
            <a:off x="359403" y="4886908"/>
            <a:ext cx="914400" cy="914400"/>
          </a:xfrm>
          <a:prstGeom prst="rect">
            <a:avLst/>
          </a:prstGeom>
        </p:spPr>
      </p:pic>
      <p:pic>
        <p:nvPicPr>
          <p:cNvPr id="10" name="Graphic 9" descr="Maze">
            <a:extLst>
              <a:ext uri="{FF2B5EF4-FFF2-40B4-BE49-F238E27FC236}">
                <a16:creationId xmlns:a16="http://schemas.microsoft.com/office/drawing/2014/main" id="{8F2E2BA2-2E47-E9EA-2C34-F94AF0A941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342632">
            <a:off x="5411141" y="2884010"/>
            <a:ext cx="1250425" cy="1250425"/>
          </a:xfrm>
          <a:prstGeom prst="rect">
            <a:avLst/>
          </a:prstGeom>
        </p:spPr>
      </p:pic>
      <p:pic>
        <p:nvPicPr>
          <p:cNvPr id="11" name="Graphic 10" descr="Skull">
            <a:extLst>
              <a:ext uri="{FF2B5EF4-FFF2-40B4-BE49-F238E27FC236}">
                <a16:creationId xmlns:a16="http://schemas.microsoft.com/office/drawing/2014/main" id="{2FE8BF68-5012-B5F2-8CE0-3D0DBA488B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670512">
            <a:off x="6110969" y="2804748"/>
            <a:ext cx="597843" cy="597843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F8FCEB39-2F28-C4A5-AECF-345A44916D70}"/>
              </a:ext>
            </a:extLst>
          </p:cNvPr>
          <p:cNvSpPr txBox="1"/>
          <p:nvPr/>
        </p:nvSpPr>
        <p:spPr>
          <a:xfrm>
            <a:off x="955107" y="4788687"/>
            <a:ext cx="3349233" cy="95410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nl-NL" sz="2800" dirty="0" err="1">
                <a:solidFill>
                  <a:srgbClr val="932DE3"/>
                </a:solidFill>
                <a:latin typeface="Abadi" panose="020B0604020104020204" pitchFamily="34" charset="0"/>
              </a:rPr>
              <a:t>Powerpoint</a:t>
            </a:r>
            <a:r>
              <a:rPr lang="nl-NL" sz="2800" dirty="0">
                <a:solidFill>
                  <a:srgbClr val="932DE3"/>
                </a:solidFill>
                <a:latin typeface="Abadi" panose="020B0604020104020204" pitchFamily="34" charset="0"/>
              </a:rPr>
              <a:t> guide</a:t>
            </a:r>
          </a:p>
          <a:p>
            <a:pPr algn="ctr"/>
            <a:r>
              <a:rPr lang="nl-NL" sz="2800" dirty="0" err="1">
                <a:solidFill>
                  <a:srgbClr val="932DE3"/>
                </a:solidFill>
                <a:latin typeface="Abadi" panose="020B0604020104020204" pitchFamily="34" charset="0"/>
              </a:rPr>
              <a:t>Learn</a:t>
            </a:r>
            <a:r>
              <a:rPr lang="nl-NL" sz="2800" dirty="0">
                <a:solidFill>
                  <a:srgbClr val="932DE3"/>
                </a:solidFill>
                <a:latin typeface="Abadi" panose="020B0604020104020204" pitchFamily="34" charset="0"/>
              </a:rPr>
              <a:t> more!</a:t>
            </a:r>
          </a:p>
        </p:txBody>
      </p:sp>
    </p:spTree>
    <p:extLst>
      <p:ext uri="{BB962C8B-B14F-4D97-AF65-F5344CB8AC3E}">
        <p14:creationId xmlns:p14="http://schemas.microsoft.com/office/powerpoint/2010/main" val="632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5000">
        <p:circle/>
      </p:transition>
    </mc:Choice>
    <mc:Fallback xmlns="">
      <p:transition spd="slow" advTm="5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hoek 26">
            <a:extLst>
              <a:ext uri="{FF2B5EF4-FFF2-40B4-BE49-F238E27FC236}">
                <a16:creationId xmlns:a16="http://schemas.microsoft.com/office/drawing/2014/main" id="{91A3C7F7-26B9-70E8-EE04-AEFBDC5F3AE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innerShdw blurRad="6350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Ovaal 27">
            <a:extLst>
              <a:ext uri="{FF2B5EF4-FFF2-40B4-BE49-F238E27FC236}">
                <a16:creationId xmlns:a16="http://schemas.microsoft.com/office/drawing/2014/main" id="{74269275-F974-E022-250C-EA9F954C363A}"/>
              </a:ext>
            </a:extLst>
          </p:cNvPr>
          <p:cNvSpPr/>
          <p:nvPr/>
        </p:nvSpPr>
        <p:spPr>
          <a:xfrm>
            <a:off x="3075717" y="383088"/>
            <a:ext cx="6040112" cy="6040112"/>
          </a:xfrm>
          <a:prstGeom prst="ellipse">
            <a:avLst/>
          </a:prstGeom>
          <a:solidFill>
            <a:schemeClr val="bg1">
              <a:alpha val="24000"/>
            </a:schemeClr>
          </a:solidFill>
          <a:effectLst>
            <a:glow rad="63500">
              <a:schemeClr val="accent5">
                <a:satMod val="175000"/>
                <a:alpha val="3000"/>
              </a:schemeClr>
            </a:glow>
            <a:softEdge rad="635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10D6CD2B-F815-9F86-DCB3-49E21EB93A74}"/>
              </a:ext>
            </a:extLst>
          </p:cNvPr>
          <p:cNvSpPr/>
          <p:nvPr/>
        </p:nvSpPr>
        <p:spPr>
          <a:xfrm>
            <a:off x="6096225" y="1513891"/>
            <a:ext cx="1940965" cy="2660769"/>
          </a:xfrm>
          <a:custGeom>
            <a:avLst/>
            <a:gdLst>
              <a:gd name="connsiteX0" fmla="*/ 0 w 900001"/>
              <a:gd name="connsiteY0" fmla="*/ 0 h 1233765"/>
              <a:gd name="connsiteX1" fmla="*/ 895354 w 900001"/>
              <a:gd name="connsiteY1" fmla="*/ 807980 h 1233765"/>
              <a:gd name="connsiteX2" fmla="*/ 900000 w 900001"/>
              <a:gd name="connsiteY2" fmla="*/ 899993 h 1233765"/>
              <a:gd name="connsiteX3" fmla="*/ 900001 w 900001"/>
              <a:gd name="connsiteY3" fmla="*/ 900000 h 1233765"/>
              <a:gd name="connsiteX4" fmla="*/ 350322 w 900001"/>
              <a:gd name="connsiteY4" fmla="*/ 1231709 h 1233765"/>
              <a:gd name="connsiteX5" fmla="*/ 333766 w 900001"/>
              <a:gd name="connsiteY5" fmla="*/ 1233765 h 1233765"/>
              <a:gd name="connsiteX6" fmla="*/ 352687 w 900001"/>
              <a:gd name="connsiteY6" fmla="*/ 1081381 h 1233765"/>
              <a:gd name="connsiteX7" fmla="*/ 360001 w 900001"/>
              <a:gd name="connsiteY7" fmla="*/ 900000 h 1233765"/>
              <a:gd name="connsiteX8" fmla="*/ 352687 w 900001"/>
              <a:gd name="connsiteY8" fmla="*/ 718619 h 1233765"/>
              <a:gd name="connsiteX9" fmla="*/ 333766 w 900001"/>
              <a:gd name="connsiteY9" fmla="*/ 566235 h 1233765"/>
              <a:gd name="connsiteX10" fmla="*/ 333765 w 900001"/>
              <a:gd name="connsiteY10" fmla="*/ 566235 h 1233765"/>
              <a:gd name="connsiteX11" fmla="*/ 331709 w 900001"/>
              <a:gd name="connsiteY11" fmla="*/ 549680 h 1233765"/>
              <a:gd name="connsiteX12" fmla="*/ 0 w 900001"/>
              <a:gd name="connsiteY12" fmla="*/ 0 h 12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001" h="1233765">
                <a:moveTo>
                  <a:pt x="0" y="0"/>
                </a:moveTo>
                <a:cubicBezTo>
                  <a:pt x="465990" y="0"/>
                  <a:pt x="849265" y="354150"/>
                  <a:pt x="895354" y="807980"/>
                </a:cubicBezTo>
                <a:lnTo>
                  <a:pt x="900000" y="899993"/>
                </a:lnTo>
                <a:lnTo>
                  <a:pt x="900001" y="900000"/>
                </a:lnTo>
                <a:cubicBezTo>
                  <a:pt x="900001" y="1049117"/>
                  <a:pt x="673345" y="1177059"/>
                  <a:pt x="350322" y="1231709"/>
                </a:cubicBezTo>
                <a:lnTo>
                  <a:pt x="333766" y="1233765"/>
                </a:lnTo>
                <a:lnTo>
                  <a:pt x="352687" y="1081381"/>
                </a:lnTo>
                <a:cubicBezTo>
                  <a:pt x="357483" y="1022794"/>
                  <a:pt x="360001" y="962132"/>
                  <a:pt x="360001" y="900000"/>
                </a:cubicBezTo>
                <a:cubicBezTo>
                  <a:pt x="360001" y="837868"/>
                  <a:pt x="357483" y="777207"/>
                  <a:pt x="352687" y="718619"/>
                </a:cubicBezTo>
                <a:lnTo>
                  <a:pt x="333766" y="566235"/>
                </a:lnTo>
                <a:lnTo>
                  <a:pt x="333765" y="566235"/>
                </a:lnTo>
                <a:lnTo>
                  <a:pt x="331709" y="549680"/>
                </a:lnTo>
                <a:cubicBezTo>
                  <a:pt x="277059" y="226656"/>
                  <a:pt x="149117" y="0"/>
                  <a:pt x="0" y="0"/>
                </a:cubicBezTo>
                <a:close/>
              </a:path>
            </a:pathLst>
          </a:custGeom>
          <a:solidFill>
            <a:schemeClr val="bg1"/>
          </a:solidFill>
          <a:effectLst>
            <a:innerShdw blurRad="3175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dirty="0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2D991433-642D-00E2-AB13-4F615408664B}"/>
              </a:ext>
            </a:extLst>
          </p:cNvPr>
          <p:cNvSpPr/>
          <p:nvPr/>
        </p:nvSpPr>
        <p:spPr>
          <a:xfrm>
            <a:off x="4154810" y="2683340"/>
            <a:ext cx="1940963" cy="2660769"/>
          </a:xfrm>
          <a:custGeom>
            <a:avLst/>
            <a:gdLst>
              <a:gd name="connsiteX0" fmla="*/ 566236 w 900000"/>
              <a:gd name="connsiteY0" fmla="*/ 0 h 1233765"/>
              <a:gd name="connsiteX1" fmla="*/ 547314 w 900000"/>
              <a:gd name="connsiteY1" fmla="*/ 152384 h 1233765"/>
              <a:gd name="connsiteX2" fmla="*/ 540000 w 900000"/>
              <a:gd name="connsiteY2" fmla="*/ 333765 h 1233765"/>
              <a:gd name="connsiteX3" fmla="*/ 547314 w 900000"/>
              <a:gd name="connsiteY3" fmla="*/ 515146 h 1233765"/>
              <a:gd name="connsiteX4" fmla="*/ 566235 w 900000"/>
              <a:gd name="connsiteY4" fmla="*/ 667530 h 1233765"/>
              <a:gd name="connsiteX5" fmla="*/ 568291 w 900000"/>
              <a:gd name="connsiteY5" fmla="*/ 684086 h 1233765"/>
              <a:gd name="connsiteX6" fmla="*/ 900000 w 900000"/>
              <a:gd name="connsiteY6" fmla="*/ 1233765 h 1233765"/>
              <a:gd name="connsiteX7" fmla="*/ 0 w 900000"/>
              <a:gd name="connsiteY7" fmla="*/ 333765 h 1233765"/>
              <a:gd name="connsiteX8" fmla="*/ 549680 w 900000"/>
              <a:gd name="connsiteY8" fmla="*/ 2056 h 12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0000" h="1233765">
                <a:moveTo>
                  <a:pt x="566236" y="0"/>
                </a:moveTo>
                <a:lnTo>
                  <a:pt x="547314" y="152384"/>
                </a:lnTo>
                <a:cubicBezTo>
                  <a:pt x="542519" y="210972"/>
                  <a:pt x="540000" y="271633"/>
                  <a:pt x="540000" y="333765"/>
                </a:cubicBezTo>
                <a:cubicBezTo>
                  <a:pt x="540000" y="395897"/>
                  <a:pt x="542519" y="456559"/>
                  <a:pt x="547314" y="515146"/>
                </a:cubicBezTo>
                <a:lnTo>
                  <a:pt x="566235" y="667530"/>
                </a:lnTo>
                <a:lnTo>
                  <a:pt x="568291" y="684086"/>
                </a:lnTo>
                <a:cubicBezTo>
                  <a:pt x="622942" y="1007109"/>
                  <a:pt x="750883" y="1233765"/>
                  <a:pt x="900000" y="1233765"/>
                </a:cubicBezTo>
                <a:cubicBezTo>
                  <a:pt x="402944" y="1233765"/>
                  <a:pt x="0" y="830821"/>
                  <a:pt x="0" y="333765"/>
                </a:cubicBezTo>
                <a:cubicBezTo>
                  <a:pt x="0" y="184648"/>
                  <a:pt x="226656" y="56707"/>
                  <a:pt x="549680" y="2056"/>
                </a:cubicBezTo>
                <a:close/>
              </a:path>
            </a:pathLst>
          </a:custGeom>
          <a:solidFill>
            <a:srgbClr val="9900FF"/>
          </a:solidFill>
          <a:effectLst>
            <a:innerShdw blurRad="3175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dirty="0"/>
          </a:p>
        </p:txBody>
      </p:sp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F0A1DF5C-29A8-EC40-137D-C1C9C94D63A3}"/>
              </a:ext>
            </a:extLst>
          </p:cNvPr>
          <p:cNvSpPr/>
          <p:nvPr/>
        </p:nvSpPr>
        <p:spPr>
          <a:xfrm>
            <a:off x="5376421" y="3403144"/>
            <a:ext cx="2660769" cy="1940965"/>
          </a:xfrm>
          <a:custGeom>
            <a:avLst/>
            <a:gdLst>
              <a:gd name="connsiteX0" fmla="*/ 1233765 w 1233765"/>
              <a:gd name="connsiteY0" fmla="*/ 0 h 900001"/>
              <a:gd name="connsiteX1" fmla="*/ 425785 w 1233765"/>
              <a:gd name="connsiteY1" fmla="*/ 895354 h 900001"/>
              <a:gd name="connsiteX2" fmla="*/ 333772 w 1233765"/>
              <a:gd name="connsiteY2" fmla="*/ 900000 h 900001"/>
              <a:gd name="connsiteX3" fmla="*/ 333765 w 1233765"/>
              <a:gd name="connsiteY3" fmla="*/ 900001 h 900001"/>
              <a:gd name="connsiteX4" fmla="*/ 2056 w 1233765"/>
              <a:gd name="connsiteY4" fmla="*/ 350322 h 900001"/>
              <a:gd name="connsiteX5" fmla="*/ 0 w 1233765"/>
              <a:gd name="connsiteY5" fmla="*/ 333766 h 900001"/>
              <a:gd name="connsiteX6" fmla="*/ 152384 w 1233765"/>
              <a:gd name="connsiteY6" fmla="*/ 352687 h 900001"/>
              <a:gd name="connsiteX7" fmla="*/ 333765 w 1233765"/>
              <a:gd name="connsiteY7" fmla="*/ 360001 h 900001"/>
              <a:gd name="connsiteX8" fmla="*/ 515146 w 1233765"/>
              <a:gd name="connsiteY8" fmla="*/ 352687 h 900001"/>
              <a:gd name="connsiteX9" fmla="*/ 667530 w 1233765"/>
              <a:gd name="connsiteY9" fmla="*/ 333766 h 900001"/>
              <a:gd name="connsiteX10" fmla="*/ 667530 w 1233765"/>
              <a:gd name="connsiteY10" fmla="*/ 333765 h 900001"/>
              <a:gd name="connsiteX11" fmla="*/ 684086 w 1233765"/>
              <a:gd name="connsiteY11" fmla="*/ 331709 h 900001"/>
              <a:gd name="connsiteX12" fmla="*/ 1233765 w 1233765"/>
              <a:gd name="connsiteY12" fmla="*/ 0 h 90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765" h="900001">
                <a:moveTo>
                  <a:pt x="1233765" y="0"/>
                </a:moveTo>
                <a:cubicBezTo>
                  <a:pt x="1233765" y="465990"/>
                  <a:pt x="879615" y="849265"/>
                  <a:pt x="425785" y="895354"/>
                </a:cubicBezTo>
                <a:lnTo>
                  <a:pt x="333772" y="900000"/>
                </a:lnTo>
                <a:lnTo>
                  <a:pt x="333765" y="900001"/>
                </a:lnTo>
                <a:cubicBezTo>
                  <a:pt x="184648" y="900001"/>
                  <a:pt x="56707" y="673345"/>
                  <a:pt x="2056" y="350322"/>
                </a:cubicBezTo>
                <a:lnTo>
                  <a:pt x="0" y="333766"/>
                </a:lnTo>
                <a:lnTo>
                  <a:pt x="152384" y="352687"/>
                </a:lnTo>
                <a:cubicBezTo>
                  <a:pt x="210972" y="357483"/>
                  <a:pt x="271633" y="360001"/>
                  <a:pt x="333765" y="360001"/>
                </a:cubicBezTo>
                <a:cubicBezTo>
                  <a:pt x="395897" y="360001"/>
                  <a:pt x="456559" y="357483"/>
                  <a:pt x="515146" y="352687"/>
                </a:cubicBezTo>
                <a:lnTo>
                  <a:pt x="667530" y="333766"/>
                </a:lnTo>
                <a:lnTo>
                  <a:pt x="667530" y="333765"/>
                </a:lnTo>
                <a:lnTo>
                  <a:pt x="684086" y="331709"/>
                </a:lnTo>
                <a:cubicBezTo>
                  <a:pt x="1007109" y="277059"/>
                  <a:pt x="1233765" y="149117"/>
                  <a:pt x="1233765" y="0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effectLst>
            <a:innerShdw blurRad="3175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dirty="0"/>
          </a:p>
        </p:txBody>
      </p:sp>
      <p:sp>
        <p:nvSpPr>
          <p:cNvPr id="25" name="Vrije vorm: vorm 24">
            <a:extLst>
              <a:ext uri="{FF2B5EF4-FFF2-40B4-BE49-F238E27FC236}">
                <a16:creationId xmlns:a16="http://schemas.microsoft.com/office/drawing/2014/main" id="{44A5E29A-DB0B-C59D-9F55-0E5C2F620A6D}"/>
              </a:ext>
            </a:extLst>
          </p:cNvPr>
          <p:cNvSpPr/>
          <p:nvPr/>
        </p:nvSpPr>
        <p:spPr>
          <a:xfrm rot="16200000">
            <a:off x="4514712" y="1153990"/>
            <a:ext cx="1940965" cy="2660769"/>
          </a:xfrm>
          <a:custGeom>
            <a:avLst/>
            <a:gdLst>
              <a:gd name="connsiteX0" fmla="*/ 0 w 900001"/>
              <a:gd name="connsiteY0" fmla="*/ 0 h 1233765"/>
              <a:gd name="connsiteX1" fmla="*/ 895354 w 900001"/>
              <a:gd name="connsiteY1" fmla="*/ 807980 h 1233765"/>
              <a:gd name="connsiteX2" fmla="*/ 900000 w 900001"/>
              <a:gd name="connsiteY2" fmla="*/ 899993 h 1233765"/>
              <a:gd name="connsiteX3" fmla="*/ 900001 w 900001"/>
              <a:gd name="connsiteY3" fmla="*/ 900000 h 1233765"/>
              <a:gd name="connsiteX4" fmla="*/ 350322 w 900001"/>
              <a:gd name="connsiteY4" fmla="*/ 1231709 h 1233765"/>
              <a:gd name="connsiteX5" fmla="*/ 333766 w 900001"/>
              <a:gd name="connsiteY5" fmla="*/ 1233765 h 1233765"/>
              <a:gd name="connsiteX6" fmla="*/ 352687 w 900001"/>
              <a:gd name="connsiteY6" fmla="*/ 1081381 h 1233765"/>
              <a:gd name="connsiteX7" fmla="*/ 360001 w 900001"/>
              <a:gd name="connsiteY7" fmla="*/ 900000 h 1233765"/>
              <a:gd name="connsiteX8" fmla="*/ 352687 w 900001"/>
              <a:gd name="connsiteY8" fmla="*/ 718619 h 1233765"/>
              <a:gd name="connsiteX9" fmla="*/ 333766 w 900001"/>
              <a:gd name="connsiteY9" fmla="*/ 566235 h 1233765"/>
              <a:gd name="connsiteX10" fmla="*/ 333765 w 900001"/>
              <a:gd name="connsiteY10" fmla="*/ 566235 h 1233765"/>
              <a:gd name="connsiteX11" fmla="*/ 331709 w 900001"/>
              <a:gd name="connsiteY11" fmla="*/ 549680 h 1233765"/>
              <a:gd name="connsiteX12" fmla="*/ 0 w 900001"/>
              <a:gd name="connsiteY12" fmla="*/ 0 h 12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001" h="1233765">
                <a:moveTo>
                  <a:pt x="0" y="0"/>
                </a:moveTo>
                <a:cubicBezTo>
                  <a:pt x="465990" y="0"/>
                  <a:pt x="849265" y="354150"/>
                  <a:pt x="895354" y="807980"/>
                </a:cubicBezTo>
                <a:lnTo>
                  <a:pt x="900000" y="899993"/>
                </a:lnTo>
                <a:lnTo>
                  <a:pt x="900001" y="900000"/>
                </a:lnTo>
                <a:cubicBezTo>
                  <a:pt x="900001" y="1049117"/>
                  <a:pt x="673345" y="1177059"/>
                  <a:pt x="350322" y="1231709"/>
                </a:cubicBezTo>
                <a:lnTo>
                  <a:pt x="333766" y="1233765"/>
                </a:lnTo>
                <a:lnTo>
                  <a:pt x="352687" y="1081381"/>
                </a:lnTo>
                <a:cubicBezTo>
                  <a:pt x="357483" y="1022794"/>
                  <a:pt x="360001" y="962132"/>
                  <a:pt x="360001" y="900000"/>
                </a:cubicBezTo>
                <a:cubicBezTo>
                  <a:pt x="360001" y="837868"/>
                  <a:pt x="357483" y="777207"/>
                  <a:pt x="352687" y="718619"/>
                </a:cubicBezTo>
                <a:lnTo>
                  <a:pt x="333766" y="566235"/>
                </a:lnTo>
                <a:lnTo>
                  <a:pt x="333765" y="566235"/>
                </a:lnTo>
                <a:lnTo>
                  <a:pt x="331709" y="549680"/>
                </a:lnTo>
                <a:cubicBezTo>
                  <a:pt x="277059" y="226656"/>
                  <a:pt x="149117" y="0"/>
                  <a:pt x="0" y="0"/>
                </a:cubicBezTo>
                <a:close/>
              </a:path>
            </a:pathLst>
          </a:custGeom>
          <a:solidFill>
            <a:srgbClr val="FF0000"/>
          </a:solidFill>
          <a:effectLst>
            <a:innerShdw blurRad="3175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dirty="0"/>
          </a:p>
        </p:txBody>
      </p:sp>
      <p:sp>
        <p:nvSpPr>
          <p:cNvPr id="42" name="Tekstvak 41">
            <a:extLst>
              <a:ext uri="{FF2B5EF4-FFF2-40B4-BE49-F238E27FC236}">
                <a16:creationId xmlns:a16="http://schemas.microsoft.com/office/drawing/2014/main" id="{6C14D163-468A-7288-EA27-73120E55CE23}"/>
              </a:ext>
            </a:extLst>
          </p:cNvPr>
          <p:cNvSpPr txBox="1"/>
          <p:nvPr/>
        </p:nvSpPr>
        <p:spPr>
          <a:xfrm>
            <a:off x="7459215" y="138326"/>
            <a:ext cx="2543015" cy="101566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nl-NL" sz="6000" dirty="0">
                <a:solidFill>
                  <a:srgbClr val="932DE3"/>
                </a:solidFill>
                <a:latin typeface="Aptos Black" panose="020B0004020202020204" pitchFamily="34" charset="0"/>
              </a:rPr>
              <a:t>Guide</a:t>
            </a:r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id="{D95DD676-A5AC-4094-CF61-9453C6BF133F}"/>
              </a:ext>
            </a:extLst>
          </p:cNvPr>
          <p:cNvSpPr txBox="1"/>
          <p:nvPr/>
        </p:nvSpPr>
        <p:spPr>
          <a:xfrm>
            <a:off x="1359632" y="138325"/>
            <a:ext cx="6677558" cy="101566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nl-NL" sz="6000" dirty="0">
                <a:solidFill>
                  <a:srgbClr val="932DE3"/>
                </a:solidFill>
                <a:latin typeface="Aptos Black" panose="020B0004020202020204" pitchFamily="34" charset="0"/>
              </a:rPr>
              <a:t>The </a:t>
            </a:r>
            <a:r>
              <a:rPr lang="nl-NL" sz="6000" dirty="0" err="1">
                <a:solidFill>
                  <a:srgbClr val="932DE3"/>
                </a:solidFill>
                <a:latin typeface="Aptos Black" panose="020B0004020202020204" pitchFamily="34" charset="0"/>
              </a:rPr>
              <a:t>death</a:t>
            </a:r>
            <a:r>
              <a:rPr lang="nl-NL" sz="6000" dirty="0">
                <a:solidFill>
                  <a:srgbClr val="932DE3"/>
                </a:solidFill>
                <a:latin typeface="Aptos Black" panose="020B0004020202020204" pitchFamily="34" charset="0"/>
              </a:rPr>
              <a:t> </a:t>
            </a:r>
            <a:r>
              <a:rPr lang="nl-NL" sz="6000" dirty="0" err="1">
                <a:solidFill>
                  <a:srgbClr val="932DE3"/>
                </a:solidFill>
                <a:latin typeface="Aptos Black" panose="020B0004020202020204" pitchFamily="34" charset="0"/>
              </a:rPr>
              <a:t>maze</a:t>
            </a:r>
            <a:endParaRPr lang="nl-NL" sz="6000" dirty="0">
              <a:solidFill>
                <a:srgbClr val="932DE3"/>
              </a:solidFill>
              <a:latin typeface="Aptos Black" panose="020B0004020202020204" pitchFamily="34" charset="0"/>
            </a:endParaRPr>
          </a:p>
        </p:txBody>
      </p:sp>
      <p:pic>
        <p:nvPicPr>
          <p:cNvPr id="3" name="Graphic 2" descr="Lijn met pijl: curve in tegenwijzerzin met effen opvulling">
            <a:extLst>
              <a:ext uri="{FF2B5EF4-FFF2-40B4-BE49-F238E27FC236}">
                <a16:creationId xmlns:a16="http://schemas.microsoft.com/office/drawing/2014/main" id="{9FAB80CE-C59F-F9D5-DE98-481CC216D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4668638">
            <a:off x="359403" y="4886908"/>
            <a:ext cx="914400" cy="914400"/>
          </a:xfrm>
          <a:prstGeom prst="rect">
            <a:avLst/>
          </a:prstGeom>
        </p:spPr>
      </p:pic>
      <p:pic>
        <p:nvPicPr>
          <p:cNvPr id="4" name="Graphic 3" descr="Maze">
            <a:extLst>
              <a:ext uri="{FF2B5EF4-FFF2-40B4-BE49-F238E27FC236}">
                <a16:creationId xmlns:a16="http://schemas.microsoft.com/office/drawing/2014/main" id="{3B2FBF3D-0324-C3A4-8BA7-7796CB5C19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1342632">
            <a:off x="5411141" y="2884010"/>
            <a:ext cx="1250425" cy="1250425"/>
          </a:xfrm>
          <a:prstGeom prst="rect">
            <a:avLst/>
          </a:prstGeom>
        </p:spPr>
      </p:pic>
      <p:pic>
        <p:nvPicPr>
          <p:cNvPr id="5" name="Graphic 4" descr="Skull">
            <a:extLst>
              <a:ext uri="{FF2B5EF4-FFF2-40B4-BE49-F238E27FC236}">
                <a16:creationId xmlns:a16="http://schemas.microsoft.com/office/drawing/2014/main" id="{CAC77061-BA28-CF41-C5F5-D60684E68C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670512">
            <a:off x="6110969" y="2804748"/>
            <a:ext cx="597843" cy="597843"/>
          </a:xfrm>
          <a:prstGeom prst="rect">
            <a:avLst/>
          </a:prstGeom>
        </p:spPr>
      </p:pic>
      <p:grpSp>
        <p:nvGrpSpPr>
          <p:cNvPr id="6" name="Groep 5">
            <a:extLst>
              <a:ext uri="{FF2B5EF4-FFF2-40B4-BE49-F238E27FC236}">
                <a16:creationId xmlns:a16="http://schemas.microsoft.com/office/drawing/2014/main" id="{5DDE4769-5EAE-A136-1CE7-9C41A1D4FBFB}"/>
              </a:ext>
            </a:extLst>
          </p:cNvPr>
          <p:cNvGrpSpPr/>
          <p:nvPr/>
        </p:nvGrpSpPr>
        <p:grpSpPr>
          <a:xfrm>
            <a:off x="10780018" y="5511282"/>
            <a:ext cx="1204956" cy="1204956"/>
            <a:chOff x="10780018" y="5511282"/>
            <a:chExt cx="1204956" cy="1204956"/>
          </a:xfrm>
        </p:grpSpPr>
        <p:sp>
          <p:nvSpPr>
            <p:cNvPr id="7" name="Ovaal 6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FFC39B72-8A62-711D-67C1-6E92DB722E96}"/>
                </a:ext>
              </a:extLst>
            </p:cNvPr>
            <p:cNvSpPr/>
            <p:nvPr/>
          </p:nvSpPr>
          <p:spPr>
            <a:xfrm>
              <a:off x="10780018" y="5511282"/>
              <a:ext cx="1204956" cy="1204956"/>
            </a:xfrm>
            <a:prstGeom prst="ellipse">
              <a:avLst/>
            </a:prstGeom>
            <a:solidFill>
              <a:srgbClr val="9900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8" name="Graphic 7" descr="Einde met effen opvulling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2AFB36EE-1C4E-5AB5-7B9C-C1BFB75D4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925296" y="5656560"/>
              <a:ext cx="914400" cy="914400"/>
            </a:xfrm>
            <a:prstGeom prst="rect">
              <a:avLst/>
            </a:prstGeom>
          </p:spPr>
        </p:pic>
      </p:grpSp>
      <p:grpSp>
        <p:nvGrpSpPr>
          <p:cNvPr id="9" name="Groep 8">
            <a:extLst>
              <a:ext uri="{FF2B5EF4-FFF2-40B4-BE49-F238E27FC236}">
                <a16:creationId xmlns:a16="http://schemas.microsoft.com/office/drawing/2014/main" id="{A8B3D832-50A6-FD9B-2914-D0E703507AAB}"/>
              </a:ext>
            </a:extLst>
          </p:cNvPr>
          <p:cNvGrpSpPr/>
          <p:nvPr/>
        </p:nvGrpSpPr>
        <p:grpSpPr>
          <a:xfrm rot="10800000">
            <a:off x="9429784" y="5522539"/>
            <a:ext cx="1204956" cy="1204956"/>
            <a:chOff x="10780018" y="5511282"/>
            <a:chExt cx="1204956" cy="1204956"/>
          </a:xfrm>
        </p:grpSpPr>
        <p:sp>
          <p:nvSpPr>
            <p:cNvPr id="10" name="Ovaal 9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163E5A02-D32A-E8C4-D24E-6D6515BDC522}"/>
                </a:ext>
              </a:extLst>
            </p:cNvPr>
            <p:cNvSpPr/>
            <p:nvPr/>
          </p:nvSpPr>
          <p:spPr>
            <a:xfrm>
              <a:off x="10780018" y="5511282"/>
              <a:ext cx="1204956" cy="1204956"/>
            </a:xfrm>
            <a:prstGeom prst="ellipse">
              <a:avLst/>
            </a:prstGeom>
            <a:solidFill>
              <a:srgbClr val="9900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1" name="Graphic 10" descr="Einde met effen opvulling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1A06BA47-9D77-53F8-7618-705FF465C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925296" y="5656560"/>
              <a:ext cx="914400" cy="914400"/>
            </a:xfrm>
            <a:prstGeom prst="rect">
              <a:avLst/>
            </a:prstGeom>
          </p:spPr>
        </p:pic>
      </p:grpSp>
      <p:sp>
        <p:nvSpPr>
          <p:cNvPr id="12" name="Tekstvak 11">
            <a:extLst>
              <a:ext uri="{FF2B5EF4-FFF2-40B4-BE49-F238E27FC236}">
                <a16:creationId xmlns:a16="http://schemas.microsoft.com/office/drawing/2014/main" id="{E2C8606C-982D-D585-509F-21FC8357C872}"/>
              </a:ext>
            </a:extLst>
          </p:cNvPr>
          <p:cNvSpPr txBox="1"/>
          <p:nvPr/>
        </p:nvSpPr>
        <p:spPr>
          <a:xfrm>
            <a:off x="955107" y="4788687"/>
            <a:ext cx="3349233" cy="95410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nl-NL" sz="2800" dirty="0" err="1">
                <a:solidFill>
                  <a:srgbClr val="932DE3"/>
                </a:solidFill>
                <a:latin typeface="Abadi" panose="020B0604020104020204" pitchFamily="34" charset="0"/>
              </a:rPr>
              <a:t>Powerpoint</a:t>
            </a:r>
            <a:r>
              <a:rPr lang="nl-NL" sz="2800" dirty="0">
                <a:solidFill>
                  <a:srgbClr val="932DE3"/>
                </a:solidFill>
                <a:latin typeface="Abadi" panose="020B0604020104020204" pitchFamily="34" charset="0"/>
              </a:rPr>
              <a:t> guide</a:t>
            </a:r>
          </a:p>
          <a:p>
            <a:pPr algn="ctr"/>
            <a:r>
              <a:rPr lang="nl-NL" sz="2800" dirty="0" err="1">
                <a:solidFill>
                  <a:srgbClr val="932DE3"/>
                </a:solidFill>
                <a:latin typeface="Abadi" panose="020B0604020104020204" pitchFamily="34" charset="0"/>
              </a:rPr>
              <a:t>Learn</a:t>
            </a:r>
            <a:r>
              <a:rPr lang="nl-NL" sz="2800" dirty="0">
                <a:solidFill>
                  <a:srgbClr val="932DE3"/>
                </a:solidFill>
                <a:latin typeface="Abadi" panose="020B0604020104020204" pitchFamily="34" charset="0"/>
              </a:rPr>
              <a:t> more!</a:t>
            </a:r>
          </a:p>
        </p:txBody>
      </p:sp>
      <p:sp>
        <p:nvSpPr>
          <p:cNvPr id="2" name="Actieknop: Informatie ophalen 1">
            <a:hlinkClick r:id="rId11" action="ppaction://hlinkpres?slideindex=1&amp;slidetitle=Master guide powerpoint" highlightClick="1"/>
            <a:extLst>
              <a:ext uri="{FF2B5EF4-FFF2-40B4-BE49-F238E27FC236}">
                <a16:creationId xmlns:a16="http://schemas.microsoft.com/office/drawing/2014/main" id="{C1BB68AA-2433-B84C-1C4D-15E3376D1B15}"/>
              </a:ext>
            </a:extLst>
          </p:cNvPr>
          <p:cNvSpPr/>
          <p:nvPr/>
        </p:nvSpPr>
        <p:spPr>
          <a:xfrm>
            <a:off x="0" y="5796951"/>
            <a:ext cx="1061049" cy="1061049"/>
          </a:xfrm>
          <a:prstGeom prst="actionButtonInformation">
            <a:avLst/>
          </a:prstGeom>
          <a:solidFill>
            <a:srgbClr val="99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95411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0">
        <p159:morph option="byObject"/>
      </p:transition>
    </mc:Choice>
    <mc:Fallback xmlns="">
      <p:transition spd="slow" advTm="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7F439-5E03-1525-4354-E4B0D37B6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Maze">
            <a:extLst>
              <a:ext uri="{FF2B5EF4-FFF2-40B4-BE49-F238E27FC236}">
                <a16:creationId xmlns:a16="http://schemas.microsoft.com/office/drawing/2014/main" id="{B35D7471-C0BA-291E-1546-5933C17CA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342632" flipH="1">
            <a:off x="5730818" y="3748060"/>
            <a:ext cx="47169" cy="47169"/>
          </a:xfrm>
          <a:prstGeom prst="rect">
            <a:avLst/>
          </a:prstGeom>
        </p:spPr>
      </p:pic>
      <p:pic>
        <p:nvPicPr>
          <p:cNvPr id="4" name="Graphic 3" descr="Skull">
            <a:extLst>
              <a:ext uri="{FF2B5EF4-FFF2-40B4-BE49-F238E27FC236}">
                <a16:creationId xmlns:a16="http://schemas.microsoft.com/office/drawing/2014/main" id="{FCCF12D8-EB31-64CD-F1DB-ABE79D6270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856554" flipV="1">
            <a:off x="6310831" y="3092401"/>
            <a:ext cx="45719" cy="45719"/>
          </a:xfrm>
          <a:prstGeom prst="rect">
            <a:avLst/>
          </a:prstGeom>
        </p:spPr>
      </p:pic>
      <p:sp>
        <p:nvSpPr>
          <p:cNvPr id="27" name="Rechthoek 26">
            <a:extLst>
              <a:ext uri="{FF2B5EF4-FFF2-40B4-BE49-F238E27FC236}">
                <a16:creationId xmlns:a16="http://schemas.microsoft.com/office/drawing/2014/main" id="{6F416798-D06B-F1B8-9D20-A5C10D1521A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innerShdw blurRad="6350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Ovaal 27">
            <a:extLst>
              <a:ext uri="{FF2B5EF4-FFF2-40B4-BE49-F238E27FC236}">
                <a16:creationId xmlns:a16="http://schemas.microsoft.com/office/drawing/2014/main" id="{EFFE1ECD-17B8-DF1E-FA00-12C332451696}"/>
              </a:ext>
            </a:extLst>
          </p:cNvPr>
          <p:cNvSpPr/>
          <p:nvPr/>
        </p:nvSpPr>
        <p:spPr>
          <a:xfrm>
            <a:off x="3075717" y="383088"/>
            <a:ext cx="6040112" cy="6040112"/>
          </a:xfrm>
          <a:prstGeom prst="ellipse">
            <a:avLst/>
          </a:prstGeom>
          <a:solidFill>
            <a:schemeClr val="bg1">
              <a:alpha val="24000"/>
            </a:schemeClr>
          </a:solidFill>
          <a:effectLst>
            <a:glow rad="63500">
              <a:schemeClr val="accent5">
                <a:satMod val="175000"/>
                <a:alpha val="3000"/>
              </a:schemeClr>
            </a:glow>
            <a:softEdge rad="635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263E3B11-D8B0-78F9-23A2-B1D37AD1006D}"/>
              </a:ext>
            </a:extLst>
          </p:cNvPr>
          <p:cNvSpPr/>
          <p:nvPr/>
        </p:nvSpPr>
        <p:spPr>
          <a:xfrm>
            <a:off x="7304936" y="1513891"/>
            <a:ext cx="1940965" cy="2660769"/>
          </a:xfrm>
          <a:custGeom>
            <a:avLst/>
            <a:gdLst>
              <a:gd name="connsiteX0" fmla="*/ 0 w 900001"/>
              <a:gd name="connsiteY0" fmla="*/ 0 h 1233765"/>
              <a:gd name="connsiteX1" fmla="*/ 895354 w 900001"/>
              <a:gd name="connsiteY1" fmla="*/ 807980 h 1233765"/>
              <a:gd name="connsiteX2" fmla="*/ 900000 w 900001"/>
              <a:gd name="connsiteY2" fmla="*/ 899993 h 1233765"/>
              <a:gd name="connsiteX3" fmla="*/ 900001 w 900001"/>
              <a:gd name="connsiteY3" fmla="*/ 900000 h 1233765"/>
              <a:gd name="connsiteX4" fmla="*/ 350322 w 900001"/>
              <a:gd name="connsiteY4" fmla="*/ 1231709 h 1233765"/>
              <a:gd name="connsiteX5" fmla="*/ 333766 w 900001"/>
              <a:gd name="connsiteY5" fmla="*/ 1233765 h 1233765"/>
              <a:gd name="connsiteX6" fmla="*/ 352687 w 900001"/>
              <a:gd name="connsiteY6" fmla="*/ 1081381 h 1233765"/>
              <a:gd name="connsiteX7" fmla="*/ 360001 w 900001"/>
              <a:gd name="connsiteY7" fmla="*/ 900000 h 1233765"/>
              <a:gd name="connsiteX8" fmla="*/ 352687 w 900001"/>
              <a:gd name="connsiteY8" fmla="*/ 718619 h 1233765"/>
              <a:gd name="connsiteX9" fmla="*/ 333766 w 900001"/>
              <a:gd name="connsiteY9" fmla="*/ 566235 h 1233765"/>
              <a:gd name="connsiteX10" fmla="*/ 333765 w 900001"/>
              <a:gd name="connsiteY10" fmla="*/ 566235 h 1233765"/>
              <a:gd name="connsiteX11" fmla="*/ 331709 w 900001"/>
              <a:gd name="connsiteY11" fmla="*/ 549680 h 1233765"/>
              <a:gd name="connsiteX12" fmla="*/ 0 w 900001"/>
              <a:gd name="connsiteY12" fmla="*/ 0 h 12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001" h="1233765">
                <a:moveTo>
                  <a:pt x="0" y="0"/>
                </a:moveTo>
                <a:cubicBezTo>
                  <a:pt x="465990" y="0"/>
                  <a:pt x="849265" y="354150"/>
                  <a:pt x="895354" y="807980"/>
                </a:cubicBezTo>
                <a:lnTo>
                  <a:pt x="900000" y="899993"/>
                </a:lnTo>
                <a:lnTo>
                  <a:pt x="900001" y="900000"/>
                </a:lnTo>
                <a:cubicBezTo>
                  <a:pt x="900001" y="1049117"/>
                  <a:pt x="673345" y="1177059"/>
                  <a:pt x="350322" y="1231709"/>
                </a:cubicBezTo>
                <a:lnTo>
                  <a:pt x="333766" y="1233765"/>
                </a:lnTo>
                <a:lnTo>
                  <a:pt x="352687" y="1081381"/>
                </a:lnTo>
                <a:cubicBezTo>
                  <a:pt x="357483" y="1022794"/>
                  <a:pt x="360001" y="962132"/>
                  <a:pt x="360001" y="900000"/>
                </a:cubicBezTo>
                <a:cubicBezTo>
                  <a:pt x="360001" y="837868"/>
                  <a:pt x="357483" y="777207"/>
                  <a:pt x="352687" y="718619"/>
                </a:cubicBezTo>
                <a:lnTo>
                  <a:pt x="333766" y="566235"/>
                </a:lnTo>
                <a:lnTo>
                  <a:pt x="333765" y="566235"/>
                </a:lnTo>
                <a:lnTo>
                  <a:pt x="331709" y="549680"/>
                </a:lnTo>
                <a:cubicBezTo>
                  <a:pt x="277059" y="226656"/>
                  <a:pt x="149117" y="0"/>
                  <a:pt x="0" y="0"/>
                </a:cubicBezTo>
                <a:close/>
              </a:path>
            </a:pathLst>
          </a:custGeom>
          <a:solidFill>
            <a:schemeClr val="bg1"/>
          </a:solidFill>
          <a:effectLst>
            <a:innerShdw blurRad="3175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dirty="0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5E153202-C418-0E3F-E639-D7585915A2B4}"/>
              </a:ext>
            </a:extLst>
          </p:cNvPr>
          <p:cNvSpPr/>
          <p:nvPr/>
        </p:nvSpPr>
        <p:spPr>
          <a:xfrm>
            <a:off x="2946102" y="2748465"/>
            <a:ext cx="1940963" cy="2660769"/>
          </a:xfrm>
          <a:custGeom>
            <a:avLst/>
            <a:gdLst>
              <a:gd name="connsiteX0" fmla="*/ 566236 w 900000"/>
              <a:gd name="connsiteY0" fmla="*/ 0 h 1233765"/>
              <a:gd name="connsiteX1" fmla="*/ 547314 w 900000"/>
              <a:gd name="connsiteY1" fmla="*/ 152384 h 1233765"/>
              <a:gd name="connsiteX2" fmla="*/ 540000 w 900000"/>
              <a:gd name="connsiteY2" fmla="*/ 333765 h 1233765"/>
              <a:gd name="connsiteX3" fmla="*/ 547314 w 900000"/>
              <a:gd name="connsiteY3" fmla="*/ 515146 h 1233765"/>
              <a:gd name="connsiteX4" fmla="*/ 566235 w 900000"/>
              <a:gd name="connsiteY4" fmla="*/ 667530 h 1233765"/>
              <a:gd name="connsiteX5" fmla="*/ 568291 w 900000"/>
              <a:gd name="connsiteY5" fmla="*/ 684086 h 1233765"/>
              <a:gd name="connsiteX6" fmla="*/ 900000 w 900000"/>
              <a:gd name="connsiteY6" fmla="*/ 1233765 h 1233765"/>
              <a:gd name="connsiteX7" fmla="*/ 0 w 900000"/>
              <a:gd name="connsiteY7" fmla="*/ 333765 h 1233765"/>
              <a:gd name="connsiteX8" fmla="*/ 549680 w 900000"/>
              <a:gd name="connsiteY8" fmla="*/ 2056 h 12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0000" h="1233765">
                <a:moveTo>
                  <a:pt x="566236" y="0"/>
                </a:moveTo>
                <a:lnTo>
                  <a:pt x="547314" y="152384"/>
                </a:lnTo>
                <a:cubicBezTo>
                  <a:pt x="542519" y="210972"/>
                  <a:pt x="540000" y="271633"/>
                  <a:pt x="540000" y="333765"/>
                </a:cubicBezTo>
                <a:cubicBezTo>
                  <a:pt x="540000" y="395897"/>
                  <a:pt x="542519" y="456559"/>
                  <a:pt x="547314" y="515146"/>
                </a:cubicBezTo>
                <a:lnTo>
                  <a:pt x="566235" y="667530"/>
                </a:lnTo>
                <a:lnTo>
                  <a:pt x="568291" y="684086"/>
                </a:lnTo>
                <a:cubicBezTo>
                  <a:pt x="622942" y="1007109"/>
                  <a:pt x="750883" y="1233765"/>
                  <a:pt x="900000" y="1233765"/>
                </a:cubicBezTo>
                <a:cubicBezTo>
                  <a:pt x="402944" y="1233765"/>
                  <a:pt x="0" y="830821"/>
                  <a:pt x="0" y="333765"/>
                </a:cubicBezTo>
                <a:cubicBezTo>
                  <a:pt x="0" y="184648"/>
                  <a:pt x="226656" y="56707"/>
                  <a:pt x="549680" y="2056"/>
                </a:cubicBezTo>
                <a:close/>
              </a:path>
            </a:pathLst>
          </a:custGeom>
          <a:solidFill>
            <a:srgbClr val="9900FF"/>
          </a:solidFill>
          <a:effectLst>
            <a:innerShdw blurRad="3175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dirty="0"/>
          </a:p>
        </p:txBody>
      </p:sp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43587B04-0C31-5244-0932-097C5E4EFF21}"/>
              </a:ext>
            </a:extLst>
          </p:cNvPr>
          <p:cNvSpPr/>
          <p:nvPr/>
        </p:nvSpPr>
        <p:spPr>
          <a:xfrm>
            <a:off x="5365992" y="4628225"/>
            <a:ext cx="2660769" cy="1940965"/>
          </a:xfrm>
          <a:custGeom>
            <a:avLst/>
            <a:gdLst>
              <a:gd name="connsiteX0" fmla="*/ 1233765 w 1233765"/>
              <a:gd name="connsiteY0" fmla="*/ 0 h 900001"/>
              <a:gd name="connsiteX1" fmla="*/ 425785 w 1233765"/>
              <a:gd name="connsiteY1" fmla="*/ 895354 h 900001"/>
              <a:gd name="connsiteX2" fmla="*/ 333772 w 1233765"/>
              <a:gd name="connsiteY2" fmla="*/ 900000 h 900001"/>
              <a:gd name="connsiteX3" fmla="*/ 333765 w 1233765"/>
              <a:gd name="connsiteY3" fmla="*/ 900001 h 900001"/>
              <a:gd name="connsiteX4" fmla="*/ 2056 w 1233765"/>
              <a:gd name="connsiteY4" fmla="*/ 350322 h 900001"/>
              <a:gd name="connsiteX5" fmla="*/ 0 w 1233765"/>
              <a:gd name="connsiteY5" fmla="*/ 333766 h 900001"/>
              <a:gd name="connsiteX6" fmla="*/ 152384 w 1233765"/>
              <a:gd name="connsiteY6" fmla="*/ 352687 h 900001"/>
              <a:gd name="connsiteX7" fmla="*/ 333765 w 1233765"/>
              <a:gd name="connsiteY7" fmla="*/ 360001 h 900001"/>
              <a:gd name="connsiteX8" fmla="*/ 515146 w 1233765"/>
              <a:gd name="connsiteY8" fmla="*/ 352687 h 900001"/>
              <a:gd name="connsiteX9" fmla="*/ 667530 w 1233765"/>
              <a:gd name="connsiteY9" fmla="*/ 333766 h 900001"/>
              <a:gd name="connsiteX10" fmla="*/ 667530 w 1233765"/>
              <a:gd name="connsiteY10" fmla="*/ 333765 h 900001"/>
              <a:gd name="connsiteX11" fmla="*/ 684086 w 1233765"/>
              <a:gd name="connsiteY11" fmla="*/ 331709 h 900001"/>
              <a:gd name="connsiteX12" fmla="*/ 1233765 w 1233765"/>
              <a:gd name="connsiteY12" fmla="*/ 0 h 90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765" h="900001">
                <a:moveTo>
                  <a:pt x="1233765" y="0"/>
                </a:moveTo>
                <a:cubicBezTo>
                  <a:pt x="1233765" y="465990"/>
                  <a:pt x="879615" y="849265"/>
                  <a:pt x="425785" y="895354"/>
                </a:cubicBezTo>
                <a:lnTo>
                  <a:pt x="333772" y="900000"/>
                </a:lnTo>
                <a:lnTo>
                  <a:pt x="333765" y="900001"/>
                </a:lnTo>
                <a:cubicBezTo>
                  <a:pt x="184648" y="900001"/>
                  <a:pt x="56707" y="673345"/>
                  <a:pt x="2056" y="350322"/>
                </a:cubicBezTo>
                <a:lnTo>
                  <a:pt x="0" y="333766"/>
                </a:lnTo>
                <a:lnTo>
                  <a:pt x="152384" y="352687"/>
                </a:lnTo>
                <a:cubicBezTo>
                  <a:pt x="210972" y="357483"/>
                  <a:pt x="271633" y="360001"/>
                  <a:pt x="333765" y="360001"/>
                </a:cubicBezTo>
                <a:cubicBezTo>
                  <a:pt x="395897" y="360001"/>
                  <a:pt x="456559" y="357483"/>
                  <a:pt x="515146" y="352687"/>
                </a:cubicBezTo>
                <a:lnTo>
                  <a:pt x="667530" y="333766"/>
                </a:lnTo>
                <a:lnTo>
                  <a:pt x="667530" y="333765"/>
                </a:lnTo>
                <a:lnTo>
                  <a:pt x="684086" y="331709"/>
                </a:lnTo>
                <a:cubicBezTo>
                  <a:pt x="1007109" y="277059"/>
                  <a:pt x="1233765" y="149117"/>
                  <a:pt x="1233765" y="0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effectLst>
            <a:innerShdw blurRad="3175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dirty="0"/>
          </a:p>
        </p:txBody>
      </p:sp>
      <p:sp>
        <p:nvSpPr>
          <p:cNvPr id="25" name="Vrije vorm: vorm 24">
            <a:extLst>
              <a:ext uri="{FF2B5EF4-FFF2-40B4-BE49-F238E27FC236}">
                <a16:creationId xmlns:a16="http://schemas.microsoft.com/office/drawing/2014/main" id="{BB784847-2D3B-9072-AD7B-12B76A930336}"/>
              </a:ext>
            </a:extLst>
          </p:cNvPr>
          <p:cNvSpPr/>
          <p:nvPr/>
        </p:nvSpPr>
        <p:spPr>
          <a:xfrm rot="16200000">
            <a:off x="4523692" y="-38072"/>
            <a:ext cx="1940965" cy="2660769"/>
          </a:xfrm>
          <a:custGeom>
            <a:avLst/>
            <a:gdLst>
              <a:gd name="connsiteX0" fmla="*/ 0 w 900001"/>
              <a:gd name="connsiteY0" fmla="*/ 0 h 1233765"/>
              <a:gd name="connsiteX1" fmla="*/ 895354 w 900001"/>
              <a:gd name="connsiteY1" fmla="*/ 807980 h 1233765"/>
              <a:gd name="connsiteX2" fmla="*/ 900000 w 900001"/>
              <a:gd name="connsiteY2" fmla="*/ 899993 h 1233765"/>
              <a:gd name="connsiteX3" fmla="*/ 900001 w 900001"/>
              <a:gd name="connsiteY3" fmla="*/ 900000 h 1233765"/>
              <a:gd name="connsiteX4" fmla="*/ 350322 w 900001"/>
              <a:gd name="connsiteY4" fmla="*/ 1231709 h 1233765"/>
              <a:gd name="connsiteX5" fmla="*/ 333766 w 900001"/>
              <a:gd name="connsiteY5" fmla="*/ 1233765 h 1233765"/>
              <a:gd name="connsiteX6" fmla="*/ 352687 w 900001"/>
              <a:gd name="connsiteY6" fmla="*/ 1081381 h 1233765"/>
              <a:gd name="connsiteX7" fmla="*/ 360001 w 900001"/>
              <a:gd name="connsiteY7" fmla="*/ 900000 h 1233765"/>
              <a:gd name="connsiteX8" fmla="*/ 352687 w 900001"/>
              <a:gd name="connsiteY8" fmla="*/ 718619 h 1233765"/>
              <a:gd name="connsiteX9" fmla="*/ 333766 w 900001"/>
              <a:gd name="connsiteY9" fmla="*/ 566235 h 1233765"/>
              <a:gd name="connsiteX10" fmla="*/ 333765 w 900001"/>
              <a:gd name="connsiteY10" fmla="*/ 566235 h 1233765"/>
              <a:gd name="connsiteX11" fmla="*/ 331709 w 900001"/>
              <a:gd name="connsiteY11" fmla="*/ 549680 h 1233765"/>
              <a:gd name="connsiteX12" fmla="*/ 0 w 900001"/>
              <a:gd name="connsiteY12" fmla="*/ 0 h 12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001" h="1233765">
                <a:moveTo>
                  <a:pt x="0" y="0"/>
                </a:moveTo>
                <a:cubicBezTo>
                  <a:pt x="465990" y="0"/>
                  <a:pt x="849265" y="354150"/>
                  <a:pt x="895354" y="807980"/>
                </a:cubicBezTo>
                <a:lnTo>
                  <a:pt x="900000" y="899993"/>
                </a:lnTo>
                <a:lnTo>
                  <a:pt x="900001" y="900000"/>
                </a:lnTo>
                <a:cubicBezTo>
                  <a:pt x="900001" y="1049117"/>
                  <a:pt x="673345" y="1177059"/>
                  <a:pt x="350322" y="1231709"/>
                </a:cubicBezTo>
                <a:lnTo>
                  <a:pt x="333766" y="1233765"/>
                </a:lnTo>
                <a:lnTo>
                  <a:pt x="352687" y="1081381"/>
                </a:lnTo>
                <a:cubicBezTo>
                  <a:pt x="357483" y="1022794"/>
                  <a:pt x="360001" y="962132"/>
                  <a:pt x="360001" y="900000"/>
                </a:cubicBezTo>
                <a:cubicBezTo>
                  <a:pt x="360001" y="837868"/>
                  <a:pt x="357483" y="777207"/>
                  <a:pt x="352687" y="718619"/>
                </a:cubicBezTo>
                <a:lnTo>
                  <a:pt x="333766" y="566235"/>
                </a:lnTo>
                <a:lnTo>
                  <a:pt x="333765" y="566235"/>
                </a:lnTo>
                <a:lnTo>
                  <a:pt x="331709" y="549680"/>
                </a:lnTo>
                <a:cubicBezTo>
                  <a:pt x="277059" y="226656"/>
                  <a:pt x="149117" y="0"/>
                  <a:pt x="0" y="0"/>
                </a:cubicBezTo>
                <a:close/>
              </a:path>
            </a:pathLst>
          </a:custGeom>
          <a:solidFill>
            <a:srgbClr val="FF0000"/>
          </a:solidFill>
          <a:effectLst>
            <a:innerShdw blurRad="3175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dirty="0"/>
          </a:p>
        </p:txBody>
      </p:sp>
      <p:pic>
        <p:nvPicPr>
          <p:cNvPr id="33" name="Afbeelding 32" descr="Afbeelding met patroon, kunst, Graphics, Kleurrijkheid&#10;&#10;Automatisch gegenereerde beschrijving">
            <a:extLst>
              <a:ext uri="{FF2B5EF4-FFF2-40B4-BE49-F238E27FC236}">
                <a16:creationId xmlns:a16="http://schemas.microsoft.com/office/drawing/2014/main" id="{F7B2D84A-2966-B742-6F66-F1AB6098FF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06638"/>
            <a:ext cx="0" cy="0"/>
          </a:xfrm>
          <a:prstGeom prst="rect">
            <a:avLst/>
          </a:prstGeom>
        </p:spPr>
      </p:pic>
      <p:sp>
        <p:nvSpPr>
          <p:cNvPr id="42" name="Tekstvak 41">
            <a:extLst>
              <a:ext uri="{FF2B5EF4-FFF2-40B4-BE49-F238E27FC236}">
                <a16:creationId xmlns:a16="http://schemas.microsoft.com/office/drawing/2014/main" id="{757EF303-2C46-5B12-59FC-1E6A80C0AAC5}"/>
              </a:ext>
            </a:extLst>
          </p:cNvPr>
          <p:cNvSpPr txBox="1"/>
          <p:nvPr/>
        </p:nvSpPr>
        <p:spPr>
          <a:xfrm rot="417448">
            <a:off x="7739421" y="506563"/>
            <a:ext cx="3671282" cy="76944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nl-NL" sz="4400" dirty="0" err="1">
                <a:solidFill>
                  <a:srgbClr val="932DE3"/>
                </a:solidFill>
                <a:latin typeface="Aptos Black" panose="020B0004020202020204" pitchFamily="34" charset="0"/>
              </a:rPr>
              <a:t>Introduction</a:t>
            </a:r>
            <a:endParaRPr lang="nl-NL" sz="4400" dirty="0">
              <a:solidFill>
                <a:srgbClr val="932DE3"/>
              </a:solidFill>
              <a:latin typeface="Aptos Black" panose="020B0004020202020204" pitchFamily="34" charset="0"/>
            </a:endParaRPr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id="{D24EF418-3DBE-08FB-7D44-B8F9F98D39F1}"/>
              </a:ext>
            </a:extLst>
          </p:cNvPr>
          <p:cNvSpPr txBox="1"/>
          <p:nvPr/>
        </p:nvSpPr>
        <p:spPr>
          <a:xfrm rot="21317514">
            <a:off x="-968750" y="389288"/>
            <a:ext cx="6677558" cy="76944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nl-NL" sz="4400" dirty="0">
                <a:solidFill>
                  <a:srgbClr val="932DE3"/>
                </a:solidFill>
                <a:latin typeface="Aptos Black" panose="020B0004020202020204" pitchFamily="34" charset="0"/>
              </a:rPr>
              <a:t>The </a:t>
            </a:r>
            <a:r>
              <a:rPr lang="nl-NL" sz="4400" dirty="0" err="1">
                <a:solidFill>
                  <a:srgbClr val="932DE3"/>
                </a:solidFill>
                <a:latin typeface="Aptos Black" panose="020B0004020202020204" pitchFamily="34" charset="0"/>
              </a:rPr>
              <a:t>death</a:t>
            </a:r>
            <a:r>
              <a:rPr lang="nl-NL" sz="4400" dirty="0">
                <a:solidFill>
                  <a:srgbClr val="932DE3"/>
                </a:solidFill>
                <a:latin typeface="Aptos Black" panose="020B0004020202020204" pitchFamily="34" charset="0"/>
              </a:rPr>
              <a:t> </a:t>
            </a:r>
            <a:r>
              <a:rPr lang="nl-NL" sz="4400" dirty="0" err="1">
                <a:solidFill>
                  <a:srgbClr val="932DE3"/>
                </a:solidFill>
                <a:latin typeface="Aptos Black" panose="020B0004020202020204" pitchFamily="34" charset="0"/>
              </a:rPr>
              <a:t>maze</a:t>
            </a:r>
            <a:endParaRPr lang="nl-NL" sz="4400" dirty="0">
              <a:solidFill>
                <a:srgbClr val="932DE3"/>
              </a:solidFill>
              <a:latin typeface="Aptos Black" panose="020B0004020202020204" pitchFamily="34" charset="0"/>
            </a:endParaRPr>
          </a:p>
        </p:txBody>
      </p:sp>
      <p:pic>
        <p:nvPicPr>
          <p:cNvPr id="2" name="Graphic 1" descr="Lijn met pijl: curve in tegenwijzerzin met effen opvulling">
            <a:extLst>
              <a:ext uri="{FF2B5EF4-FFF2-40B4-BE49-F238E27FC236}">
                <a16:creationId xmlns:a16="http://schemas.microsoft.com/office/drawing/2014/main" id="{FFA1E178-7D71-09D1-61AE-E45A02A4D2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4668638">
            <a:off x="-3737911" y="4941065"/>
            <a:ext cx="914400" cy="914400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D6994019-78DE-0EEB-E4E1-3DEE8666BF3B}"/>
              </a:ext>
            </a:extLst>
          </p:cNvPr>
          <p:cNvGrpSpPr/>
          <p:nvPr/>
        </p:nvGrpSpPr>
        <p:grpSpPr>
          <a:xfrm>
            <a:off x="10780018" y="5511282"/>
            <a:ext cx="1204956" cy="1204956"/>
            <a:chOff x="10780018" y="5511282"/>
            <a:chExt cx="1204956" cy="1204956"/>
          </a:xfrm>
        </p:grpSpPr>
        <p:sp>
          <p:nvSpPr>
            <p:cNvPr id="6" name="Ovaal 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93557C71-1E48-2830-7845-B716F467CB14}"/>
                </a:ext>
              </a:extLst>
            </p:cNvPr>
            <p:cNvSpPr/>
            <p:nvPr/>
          </p:nvSpPr>
          <p:spPr>
            <a:xfrm>
              <a:off x="10780018" y="5511282"/>
              <a:ext cx="1204956" cy="1204956"/>
            </a:xfrm>
            <a:prstGeom prst="ellipse">
              <a:avLst/>
            </a:prstGeom>
            <a:solidFill>
              <a:srgbClr val="9900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7" name="Graphic 6" descr="Einde met effen opvulling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25D9D385-F124-D09F-7837-9AEA4D58A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925296" y="5656560"/>
              <a:ext cx="914400" cy="914400"/>
            </a:xfrm>
            <a:prstGeom prst="rect">
              <a:avLst/>
            </a:prstGeom>
          </p:spPr>
        </p:pic>
      </p:grpSp>
      <p:grpSp>
        <p:nvGrpSpPr>
          <p:cNvPr id="8" name="Groep 7">
            <a:extLst>
              <a:ext uri="{FF2B5EF4-FFF2-40B4-BE49-F238E27FC236}">
                <a16:creationId xmlns:a16="http://schemas.microsoft.com/office/drawing/2014/main" id="{2001DDF0-E3D6-2443-158A-8F3D77324C8E}"/>
              </a:ext>
            </a:extLst>
          </p:cNvPr>
          <p:cNvGrpSpPr/>
          <p:nvPr/>
        </p:nvGrpSpPr>
        <p:grpSpPr>
          <a:xfrm rot="10800000">
            <a:off x="9429784" y="5522539"/>
            <a:ext cx="1204956" cy="1204956"/>
            <a:chOff x="10780018" y="5511282"/>
            <a:chExt cx="1204956" cy="1204956"/>
          </a:xfrm>
        </p:grpSpPr>
        <p:sp>
          <p:nvSpPr>
            <p:cNvPr id="9" name="Ovaal 8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1EB25027-5DE9-C99F-7DF9-12447DFCA586}"/>
                </a:ext>
              </a:extLst>
            </p:cNvPr>
            <p:cNvSpPr/>
            <p:nvPr/>
          </p:nvSpPr>
          <p:spPr>
            <a:xfrm>
              <a:off x="10780018" y="5511282"/>
              <a:ext cx="1204956" cy="1204956"/>
            </a:xfrm>
            <a:prstGeom prst="ellipse">
              <a:avLst/>
            </a:prstGeom>
            <a:solidFill>
              <a:srgbClr val="9900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0" name="Graphic 9" descr="Einde met effen opvulling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59C2B982-CC62-8EEF-55F5-34E03FB4B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925296" y="5656560"/>
              <a:ext cx="914400" cy="914400"/>
            </a:xfrm>
            <a:prstGeom prst="rect">
              <a:avLst/>
            </a:prstGeom>
          </p:spPr>
        </p:pic>
      </p:grpSp>
      <p:sp>
        <p:nvSpPr>
          <p:cNvPr id="11" name="Tekstvak 10">
            <a:extLst>
              <a:ext uri="{FF2B5EF4-FFF2-40B4-BE49-F238E27FC236}">
                <a16:creationId xmlns:a16="http://schemas.microsoft.com/office/drawing/2014/main" id="{DD8AEF53-9CD5-CA73-3A4A-7B2ABD93763C}"/>
              </a:ext>
            </a:extLst>
          </p:cNvPr>
          <p:cNvSpPr txBox="1"/>
          <p:nvPr/>
        </p:nvSpPr>
        <p:spPr>
          <a:xfrm>
            <a:off x="-3142207" y="4842844"/>
            <a:ext cx="3349233" cy="95410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nl-NL" sz="2800" dirty="0" err="1">
                <a:solidFill>
                  <a:srgbClr val="932DE3"/>
                </a:solidFill>
                <a:latin typeface="Abadi" panose="020B0604020104020204" pitchFamily="34" charset="0"/>
              </a:rPr>
              <a:t>Powerpoint</a:t>
            </a:r>
            <a:r>
              <a:rPr lang="nl-NL" sz="2800" dirty="0">
                <a:solidFill>
                  <a:srgbClr val="932DE3"/>
                </a:solidFill>
                <a:latin typeface="Abadi" panose="020B0604020104020204" pitchFamily="34" charset="0"/>
              </a:rPr>
              <a:t> guide</a:t>
            </a:r>
          </a:p>
          <a:p>
            <a:pPr algn="ctr"/>
            <a:r>
              <a:rPr lang="nl-NL" sz="2800" dirty="0" err="1">
                <a:solidFill>
                  <a:srgbClr val="932DE3"/>
                </a:solidFill>
                <a:latin typeface="Abadi" panose="020B0604020104020204" pitchFamily="34" charset="0"/>
              </a:rPr>
              <a:t>Learn</a:t>
            </a:r>
            <a:r>
              <a:rPr lang="nl-NL" sz="2800" dirty="0">
                <a:solidFill>
                  <a:srgbClr val="932DE3"/>
                </a:solidFill>
                <a:latin typeface="Abadi" panose="020B0604020104020204" pitchFamily="34" charset="0"/>
              </a:rPr>
              <a:t> more!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874DA4B6-4A45-6325-FCAC-16BFB9592743}"/>
              </a:ext>
            </a:extLst>
          </p:cNvPr>
          <p:cNvSpPr txBox="1"/>
          <p:nvPr/>
        </p:nvSpPr>
        <p:spPr>
          <a:xfrm>
            <a:off x="4348491" y="2080446"/>
            <a:ext cx="3253292" cy="92333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966FF"/>
                </a:solidFill>
                <a:latin typeface="Abadi" panose="020B0604020104020204" pitchFamily="34" charset="0"/>
              </a:rPr>
              <a:t>Welcome to The Death Maze. Use your mouse to avoid obstacles.</a:t>
            </a:r>
            <a:endParaRPr lang="nl-NL" dirty="0">
              <a:solidFill>
                <a:srgbClr val="9966FF"/>
              </a:solidFill>
              <a:latin typeface="Abadi" panose="020B0604020104020204" pitchFamily="34" charset="0"/>
            </a:endParaRP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3A9BEDA2-4703-C672-3C38-929F1B9939D3}"/>
              </a:ext>
            </a:extLst>
          </p:cNvPr>
          <p:cNvSpPr txBox="1">
            <a:spLocks/>
          </p:cNvSpPr>
          <p:nvPr/>
        </p:nvSpPr>
        <p:spPr>
          <a:xfrm>
            <a:off x="2300323" y="1947223"/>
            <a:ext cx="2579658" cy="10926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3600" b="1" dirty="0">
                <a:solidFill>
                  <a:srgbClr val="9966FF"/>
                </a:solidFill>
              </a:rPr>
              <a:t>English</a:t>
            </a:r>
            <a:endParaRPr lang="nl-NL" sz="3200" b="1" dirty="0">
              <a:solidFill>
                <a:srgbClr val="9966FF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1E65B71C-ABF1-FF0E-69F8-2817CE8A0353}"/>
              </a:ext>
            </a:extLst>
          </p:cNvPr>
          <p:cNvSpPr txBox="1"/>
          <p:nvPr/>
        </p:nvSpPr>
        <p:spPr>
          <a:xfrm>
            <a:off x="4469127" y="3957757"/>
            <a:ext cx="3253292" cy="92333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9966FF"/>
                </a:solidFill>
                <a:latin typeface="Abadi" panose="020B0604020104020204" pitchFamily="34" charset="0"/>
              </a:rPr>
              <a:t>Welkom bij The </a:t>
            </a:r>
            <a:r>
              <a:rPr lang="nl-NL" dirty="0" err="1">
                <a:solidFill>
                  <a:srgbClr val="9966FF"/>
                </a:solidFill>
                <a:latin typeface="Abadi" panose="020B0604020104020204" pitchFamily="34" charset="0"/>
              </a:rPr>
              <a:t>Death</a:t>
            </a:r>
            <a:r>
              <a:rPr lang="nl-NL" dirty="0">
                <a:solidFill>
                  <a:srgbClr val="9966FF"/>
                </a:solidFill>
                <a:latin typeface="Abadi" panose="020B0604020104020204" pitchFamily="34" charset="0"/>
              </a:rPr>
              <a:t> </a:t>
            </a:r>
            <a:r>
              <a:rPr lang="nl-NL" dirty="0" err="1">
                <a:solidFill>
                  <a:srgbClr val="9966FF"/>
                </a:solidFill>
                <a:latin typeface="Abadi" panose="020B0604020104020204" pitchFamily="34" charset="0"/>
              </a:rPr>
              <a:t>Maze</a:t>
            </a:r>
            <a:r>
              <a:rPr lang="nl-NL" dirty="0">
                <a:solidFill>
                  <a:srgbClr val="9966FF"/>
                </a:solidFill>
                <a:latin typeface="Abadi" panose="020B0604020104020204" pitchFamily="34" charset="0"/>
              </a:rPr>
              <a:t>. Gebruik je muis om obstakels te ontwijken.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4A8C105-0AE0-B7AE-C15D-BE0229075481}"/>
              </a:ext>
            </a:extLst>
          </p:cNvPr>
          <p:cNvSpPr txBox="1">
            <a:spLocks/>
          </p:cNvSpPr>
          <p:nvPr/>
        </p:nvSpPr>
        <p:spPr>
          <a:xfrm>
            <a:off x="7737378" y="3877311"/>
            <a:ext cx="2579658" cy="10926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3600" b="1" dirty="0">
                <a:solidFill>
                  <a:srgbClr val="9966FF"/>
                </a:solidFill>
              </a:rPr>
              <a:t>Nederlands</a:t>
            </a:r>
            <a:endParaRPr lang="nl-NL" sz="3200" b="1" dirty="0">
              <a:solidFill>
                <a:srgbClr val="9966FF"/>
              </a:solidFill>
            </a:endParaRPr>
          </a:p>
        </p:txBody>
      </p:sp>
      <p:sp>
        <p:nvSpPr>
          <p:cNvPr id="17" name="Actieknop: Informatie ophalen 16">
            <a:hlinkClick r:id="rId12" action="ppaction://hlinkpres?slideindex=1&amp;slidetitle=Master guide powerpoint" highlightClick="1"/>
            <a:extLst>
              <a:ext uri="{FF2B5EF4-FFF2-40B4-BE49-F238E27FC236}">
                <a16:creationId xmlns:a16="http://schemas.microsoft.com/office/drawing/2014/main" id="{92C4A1AA-CFD5-595C-829D-B9746F2D84C4}"/>
              </a:ext>
            </a:extLst>
          </p:cNvPr>
          <p:cNvSpPr/>
          <p:nvPr/>
        </p:nvSpPr>
        <p:spPr>
          <a:xfrm>
            <a:off x="0" y="5796951"/>
            <a:ext cx="1061049" cy="1061049"/>
          </a:xfrm>
          <a:prstGeom prst="actionButtonInformation">
            <a:avLst/>
          </a:prstGeom>
          <a:solidFill>
            <a:srgbClr val="99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50900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DF7FA-04FE-FD8E-A42B-84F5C103E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Maze">
            <a:extLst>
              <a:ext uri="{FF2B5EF4-FFF2-40B4-BE49-F238E27FC236}">
                <a16:creationId xmlns:a16="http://schemas.microsoft.com/office/drawing/2014/main" id="{84EEFD25-7F8A-3937-2635-7303D1425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342632" flipH="1">
            <a:off x="5730818" y="3748060"/>
            <a:ext cx="47169" cy="47169"/>
          </a:xfrm>
          <a:prstGeom prst="rect">
            <a:avLst/>
          </a:prstGeom>
        </p:spPr>
      </p:pic>
      <p:pic>
        <p:nvPicPr>
          <p:cNvPr id="4" name="Graphic 3" descr="Skull">
            <a:extLst>
              <a:ext uri="{FF2B5EF4-FFF2-40B4-BE49-F238E27FC236}">
                <a16:creationId xmlns:a16="http://schemas.microsoft.com/office/drawing/2014/main" id="{589862B5-E20A-1134-34AD-EA8CDCBB2D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856554" flipV="1">
            <a:off x="6310831" y="3092401"/>
            <a:ext cx="45719" cy="45719"/>
          </a:xfrm>
          <a:prstGeom prst="rect">
            <a:avLst/>
          </a:prstGeom>
        </p:spPr>
      </p:pic>
      <p:sp>
        <p:nvSpPr>
          <p:cNvPr id="27" name="Rechthoek 26">
            <a:extLst>
              <a:ext uri="{FF2B5EF4-FFF2-40B4-BE49-F238E27FC236}">
                <a16:creationId xmlns:a16="http://schemas.microsoft.com/office/drawing/2014/main" id="{96879504-10FF-4EE1-06FA-D6D5A38908A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innerShdw blurRad="6350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Ovaal 27">
            <a:extLst>
              <a:ext uri="{FF2B5EF4-FFF2-40B4-BE49-F238E27FC236}">
                <a16:creationId xmlns:a16="http://schemas.microsoft.com/office/drawing/2014/main" id="{084F3926-9702-9BBE-0FAF-03D4AB18E196}"/>
              </a:ext>
            </a:extLst>
          </p:cNvPr>
          <p:cNvSpPr/>
          <p:nvPr/>
        </p:nvSpPr>
        <p:spPr>
          <a:xfrm>
            <a:off x="3075717" y="383088"/>
            <a:ext cx="6040112" cy="6040112"/>
          </a:xfrm>
          <a:prstGeom prst="ellipse">
            <a:avLst/>
          </a:prstGeom>
          <a:solidFill>
            <a:schemeClr val="bg1">
              <a:alpha val="24000"/>
            </a:schemeClr>
          </a:solidFill>
          <a:effectLst>
            <a:glow rad="63500">
              <a:schemeClr val="accent5">
                <a:satMod val="175000"/>
                <a:alpha val="3000"/>
              </a:schemeClr>
            </a:glow>
            <a:softEdge rad="635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2577E7AE-6EBF-B294-C6F1-8318EA23BA1E}"/>
              </a:ext>
            </a:extLst>
          </p:cNvPr>
          <p:cNvSpPr/>
          <p:nvPr/>
        </p:nvSpPr>
        <p:spPr>
          <a:xfrm>
            <a:off x="7304936" y="1513891"/>
            <a:ext cx="1940965" cy="2660769"/>
          </a:xfrm>
          <a:custGeom>
            <a:avLst/>
            <a:gdLst>
              <a:gd name="connsiteX0" fmla="*/ 0 w 900001"/>
              <a:gd name="connsiteY0" fmla="*/ 0 h 1233765"/>
              <a:gd name="connsiteX1" fmla="*/ 895354 w 900001"/>
              <a:gd name="connsiteY1" fmla="*/ 807980 h 1233765"/>
              <a:gd name="connsiteX2" fmla="*/ 900000 w 900001"/>
              <a:gd name="connsiteY2" fmla="*/ 899993 h 1233765"/>
              <a:gd name="connsiteX3" fmla="*/ 900001 w 900001"/>
              <a:gd name="connsiteY3" fmla="*/ 900000 h 1233765"/>
              <a:gd name="connsiteX4" fmla="*/ 350322 w 900001"/>
              <a:gd name="connsiteY4" fmla="*/ 1231709 h 1233765"/>
              <a:gd name="connsiteX5" fmla="*/ 333766 w 900001"/>
              <a:gd name="connsiteY5" fmla="*/ 1233765 h 1233765"/>
              <a:gd name="connsiteX6" fmla="*/ 352687 w 900001"/>
              <a:gd name="connsiteY6" fmla="*/ 1081381 h 1233765"/>
              <a:gd name="connsiteX7" fmla="*/ 360001 w 900001"/>
              <a:gd name="connsiteY7" fmla="*/ 900000 h 1233765"/>
              <a:gd name="connsiteX8" fmla="*/ 352687 w 900001"/>
              <a:gd name="connsiteY8" fmla="*/ 718619 h 1233765"/>
              <a:gd name="connsiteX9" fmla="*/ 333766 w 900001"/>
              <a:gd name="connsiteY9" fmla="*/ 566235 h 1233765"/>
              <a:gd name="connsiteX10" fmla="*/ 333765 w 900001"/>
              <a:gd name="connsiteY10" fmla="*/ 566235 h 1233765"/>
              <a:gd name="connsiteX11" fmla="*/ 331709 w 900001"/>
              <a:gd name="connsiteY11" fmla="*/ 549680 h 1233765"/>
              <a:gd name="connsiteX12" fmla="*/ 0 w 900001"/>
              <a:gd name="connsiteY12" fmla="*/ 0 h 12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001" h="1233765">
                <a:moveTo>
                  <a:pt x="0" y="0"/>
                </a:moveTo>
                <a:cubicBezTo>
                  <a:pt x="465990" y="0"/>
                  <a:pt x="849265" y="354150"/>
                  <a:pt x="895354" y="807980"/>
                </a:cubicBezTo>
                <a:lnTo>
                  <a:pt x="900000" y="899993"/>
                </a:lnTo>
                <a:lnTo>
                  <a:pt x="900001" y="900000"/>
                </a:lnTo>
                <a:cubicBezTo>
                  <a:pt x="900001" y="1049117"/>
                  <a:pt x="673345" y="1177059"/>
                  <a:pt x="350322" y="1231709"/>
                </a:cubicBezTo>
                <a:lnTo>
                  <a:pt x="333766" y="1233765"/>
                </a:lnTo>
                <a:lnTo>
                  <a:pt x="352687" y="1081381"/>
                </a:lnTo>
                <a:cubicBezTo>
                  <a:pt x="357483" y="1022794"/>
                  <a:pt x="360001" y="962132"/>
                  <a:pt x="360001" y="900000"/>
                </a:cubicBezTo>
                <a:cubicBezTo>
                  <a:pt x="360001" y="837868"/>
                  <a:pt x="357483" y="777207"/>
                  <a:pt x="352687" y="718619"/>
                </a:cubicBezTo>
                <a:lnTo>
                  <a:pt x="333766" y="566235"/>
                </a:lnTo>
                <a:lnTo>
                  <a:pt x="333765" y="566235"/>
                </a:lnTo>
                <a:lnTo>
                  <a:pt x="331709" y="549680"/>
                </a:lnTo>
                <a:cubicBezTo>
                  <a:pt x="277059" y="226656"/>
                  <a:pt x="149117" y="0"/>
                  <a:pt x="0" y="0"/>
                </a:cubicBezTo>
                <a:close/>
              </a:path>
            </a:pathLst>
          </a:custGeom>
          <a:solidFill>
            <a:schemeClr val="bg1"/>
          </a:solidFill>
          <a:effectLst>
            <a:innerShdw blurRad="3175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dirty="0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26366B12-BB21-070C-5228-8D29747B6ADF}"/>
              </a:ext>
            </a:extLst>
          </p:cNvPr>
          <p:cNvSpPr/>
          <p:nvPr/>
        </p:nvSpPr>
        <p:spPr>
          <a:xfrm>
            <a:off x="2946102" y="2748465"/>
            <a:ext cx="1940963" cy="2660769"/>
          </a:xfrm>
          <a:custGeom>
            <a:avLst/>
            <a:gdLst>
              <a:gd name="connsiteX0" fmla="*/ 566236 w 900000"/>
              <a:gd name="connsiteY0" fmla="*/ 0 h 1233765"/>
              <a:gd name="connsiteX1" fmla="*/ 547314 w 900000"/>
              <a:gd name="connsiteY1" fmla="*/ 152384 h 1233765"/>
              <a:gd name="connsiteX2" fmla="*/ 540000 w 900000"/>
              <a:gd name="connsiteY2" fmla="*/ 333765 h 1233765"/>
              <a:gd name="connsiteX3" fmla="*/ 547314 w 900000"/>
              <a:gd name="connsiteY3" fmla="*/ 515146 h 1233765"/>
              <a:gd name="connsiteX4" fmla="*/ 566235 w 900000"/>
              <a:gd name="connsiteY4" fmla="*/ 667530 h 1233765"/>
              <a:gd name="connsiteX5" fmla="*/ 568291 w 900000"/>
              <a:gd name="connsiteY5" fmla="*/ 684086 h 1233765"/>
              <a:gd name="connsiteX6" fmla="*/ 900000 w 900000"/>
              <a:gd name="connsiteY6" fmla="*/ 1233765 h 1233765"/>
              <a:gd name="connsiteX7" fmla="*/ 0 w 900000"/>
              <a:gd name="connsiteY7" fmla="*/ 333765 h 1233765"/>
              <a:gd name="connsiteX8" fmla="*/ 549680 w 900000"/>
              <a:gd name="connsiteY8" fmla="*/ 2056 h 12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0000" h="1233765">
                <a:moveTo>
                  <a:pt x="566236" y="0"/>
                </a:moveTo>
                <a:lnTo>
                  <a:pt x="547314" y="152384"/>
                </a:lnTo>
                <a:cubicBezTo>
                  <a:pt x="542519" y="210972"/>
                  <a:pt x="540000" y="271633"/>
                  <a:pt x="540000" y="333765"/>
                </a:cubicBezTo>
                <a:cubicBezTo>
                  <a:pt x="540000" y="395897"/>
                  <a:pt x="542519" y="456559"/>
                  <a:pt x="547314" y="515146"/>
                </a:cubicBezTo>
                <a:lnTo>
                  <a:pt x="566235" y="667530"/>
                </a:lnTo>
                <a:lnTo>
                  <a:pt x="568291" y="684086"/>
                </a:lnTo>
                <a:cubicBezTo>
                  <a:pt x="622942" y="1007109"/>
                  <a:pt x="750883" y="1233765"/>
                  <a:pt x="900000" y="1233765"/>
                </a:cubicBezTo>
                <a:cubicBezTo>
                  <a:pt x="402944" y="1233765"/>
                  <a:pt x="0" y="830821"/>
                  <a:pt x="0" y="333765"/>
                </a:cubicBezTo>
                <a:cubicBezTo>
                  <a:pt x="0" y="184648"/>
                  <a:pt x="226656" y="56707"/>
                  <a:pt x="549680" y="2056"/>
                </a:cubicBezTo>
                <a:close/>
              </a:path>
            </a:pathLst>
          </a:custGeom>
          <a:solidFill>
            <a:srgbClr val="9900FF"/>
          </a:solidFill>
          <a:effectLst>
            <a:innerShdw blurRad="3175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dirty="0"/>
          </a:p>
        </p:txBody>
      </p:sp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F4950583-EE9A-1F3B-7CBE-9B3927BB8331}"/>
              </a:ext>
            </a:extLst>
          </p:cNvPr>
          <p:cNvSpPr/>
          <p:nvPr/>
        </p:nvSpPr>
        <p:spPr>
          <a:xfrm>
            <a:off x="5365992" y="4628225"/>
            <a:ext cx="2660769" cy="1940965"/>
          </a:xfrm>
          <a:custGeom>
            <a:avLst/>
            <a:gdLst>
              <a:gd name="connsiteX0" fmla="*/ 1233765 w 1233765"/>
              <a:gd name="connsiteY0" fmla="*/ 0 h 900001"/>
              <a:gd name="connsiteX1" fmla="*/ 425785 w 1233765"/>
              <a:gd name="connsiteY1" fmla="*/ 895354 h 900001"/>
              <a:gd name="connsiteX2" fmla="*/ 333772 w 1233765"/>
              <a:gd name="connsiteY2" fmla="*/ 900000 h 900001"/>
              <a:gd name="connsiteX3" fmla="*/ 333765 w 1233765"/>
              <a:gd name="connsiteY3" fmla="*/ 900001 h 900001"/>
              <a:gd name="connsiteX4" fmla="*/ 2056 w 1233765"/>
              <a:gd name="connsiteY4" fmla="*/ 350322 h 900001"/>
              <a:gd name="connsiteX5" fmla="*/ 0 w 1233765"/>
              <a:gd name="connsiteY5" fmla="*/ 333766 h 900001"/>
              <a:gd name="connsiteX6" fmla="*/ 152384 w 1233765"/>
              <a:gd name="connsiteY6" fmla="*/ 352687 h 900001"/>
              <a:gd name="connsiteX7" fmla="*/ 333765 w 1233765"/>
              <a:gd name="connsiteY7" fmla="*/ 360001 h 900001"/>
              <a:gd name="connsiteX8" fmla="*/ 515146 w 1233765"/>
              <a:gd name="connsiteY8" fmla="*/ 352687 h 900001"/>
              <a:gd name="connsiteX9" fmla="*/ 667530 w 1233765"/>
              <a:gd name="connsiteY9" fmla="*/ 333766 h 900001"/>
              <a:gd name="connsiteX10" fmla="*/ 667530 w 1233765"/>
              <a:gd name="connsiteY10" fmla="*/ 333765 h 900001"/>
              <a:gd name="connsiteX11" fmla="*/ 684086 w 1233765"/>
              <a:gd name="connsiteY11" fmla="*/ 331709 h 900001"/>
              <a:gd name="connsiteX12" fmla="*/ 1233765 w 1233765"/>
              <a:gd name="connsiteY12" fmla="*/ 0 h 90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765" h="900001">
                <a:moveTo>
                  <a:pt x="1233765" y="0"/>
                </a:moveTo>
                <a:cubicBezTo>
                  <a:pt x="1233765" y="465990"/>
                  <a:pt x="879615" y="849265"/>
                  <a:pt x="425785" y="895354"/>
                </a:cubicBezTo>
                <a:lnTo>
                  <a:pt x="333772" y="900000"/>
                </a:lnTo>
                <a:lnTo>
                  <a:pt x="333765" y="900001"/>
                </a:lnTo>
                <a:cubicBezTo>
                  <a:pt x="184648" y="900001"/>
                  <a:pt x="56707" y="673345"/>
                  <a:pt x="2056" y="350322"/>
                </a:cubicBezTo>
                <a:lnTo>
                  <a:pt x="0" y="333766"/>
                </a:lnTo>
                <a:lnTo>
                  <a:pt x="152384" y="352687"/>
                </a:lnTo>
                <a:cubicBezTo>
                  <a:pt x="210972" y="357483"/>
                  <a:pt x="271633" y="360001"/>
                  <a:pt x="333765" y="360001"/>
                </a:cubicBezTo>
                <a:cubicBezTo>
                  <a:pt x="395897" y="360001"/>
                  <a:pt x="456559" y="357483"/>
                  <a:pt x="515146" y="352687"/>
                </a:cubicBezTo>
                <a:lnTo>
                  <a:pt x="667530" y="333766"/>
                </a:lnTo>
                <a:lnTo>
                  <a:pt x="667530" y="333765"/>
                </a:lnTo>
                <a:lnTo>
                  <a:pt x="684086" y="331709"/>
                </a:lnTo>
                <a:cubicBezTo>
                  <a:pt x="1007109" y="277059"/>
                  <a:pt x="1233765" y="149117"/>
                  <a:pt x="1233765" y="0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effectLst>
            <a:innerShdw blurRad="3175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dirty="0"/>
          </a:p>
        </p:txBody>
      </p:sp>
      <p:sp>
        <p:nvSpPr>
          <p:cNvPr id="25" name="Vrije vorm: vorm 24">
            <a:extLst>
              <a:ext uri="{FF2B5EF4-FFF2-40B4-BE49-F238E27FC236}">
                <a16:creationId xmlns:a16="http://schemas.microsoft.com/office/drawing/2014/main" id="{035025AE-1417-DDCF-8D3A-8BF33A29AE16}"/>
              </a:ext>
            </a:extLst>
          </p:cNvPr>
          <p:cNvSpPr/>
          <p:nvPr/>
        </p:nvSpPr>
        <p:spPr>
          <a:xfrm rot="16200000">
            <a:off x="4523692" y="-38072"/>
            <a:ext cx="1940965" cy="2660769"/>
          </a:xfrm>
          <a:custGeom>
            <a:avLst/>
            <a:gdLst>
              <a:gd name="connsiteX0" fmla="*/ 0 w 900001"/>
              <a:gd name="connsiteY0" fmla="*/ 0 h 1233765"/>
              <a:gd name="connsiteX1" fmla="*/ 895354 w 900001"/>
              <a:gd name="connsiteY1" fmla="*/ 807980 h 1233765"/>
              <a:gd name="connsiteX2" fmla="*/ 900000 w 900001"/>
              <a:gd name="connsiteY2" fmla="*/ 899993 h 1233765"/>
              <a:gd name="connsiteX3" fmla="*/ 900001 w 900001"/>
              <a:gd name="connsiteY3" fmla="*/ 900000 h 1233765"/>
              <a:gd name="connsiteX4" fmla="*/ 350322 w 900001"/>
              <a:gd name="connsiteY4" fmla="*/ 1231709 h 1233765"/>
              <a:gd name="connsiteX5" fmla="*/ 333766 w 900001"/>
              <a:gd name="connsiteY5" fmla="*/ 1233765 h 1233765"/>
              <a:gd name="connsiteX6" fmla="*/ 352687 w 900001"/>
              <a:gd name="connsiteY6" fmla="*/ 1081381 h 1233765"/>
              <a:gd name="connsiteX7" fmla="*/ 360001 w 900001"/>
              <a:gd name="connsiteY7" fmla="*/ 900000 h 1233765"/>
              <a:gd name="connsiteX8" fmla="*/ 352687 w 900001"/>
              <a:gd name="connsiteY8" fmla="*/ 718619 h 1233765"/>
              <a:gd name="connsiteX9" fmla="*/ 333766 w 900001"/>
              <a:gd name="connsiteY9" fmla="*/ 566235 h 1233765"/>
              <a:gd name="connsiteX10" fmla="*/ 333765 w 900001"/>
              <a:gd name="connsiteY10" fmla="*/ 566235 h 1233765"/>
              <a:gd name="connsiteX11" fmla="*/ 331709 w 900001"/>
              <a:gd name="connsiteY11" fmla="*/ 549680 h 1233765"/>
              <a:gd name="connsiteX12" fmla="*/ 0 w 900001"/>
              <a:gd name="connsiteY12" fmla="*/ 0 h 12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001" h="1233765">
                <a:moveTo>
                  <a:pt x="0" y="0"/>
                </a:moveTo>
                <a:cubicBezTo>
                  <a:pt x="465990" y="0"/>
                  <a:pt x="849265" y="354150"/>
                  <a:pt x="895354" y="807980"/>
                </a:cubicBezTo>
                <a:lnTo>
                  <a:pt x="900000" y="899993"/>
                </a:lnTo>
                <a:lnTo>
                  <a:pt x="900001" y="900000"/>
                </a:lnTo>
                <a:cubicBezTo>
                  <a:pt x="900001" y="1049117"/>
                  <a:pt x="673345" y="1177059"/>
                  <a:pt x="350322" y="1231709"/>
                </a:cubicBezTo>
                <a:lnTo>
                  <a:pt x="333766" y="1233765"/>
                </a:lnTo>
                <a:lnTo>
                  <a:pt x="352687" y="1081381"/>
                </a:lnTo>
                <a:cubicBezTo>
                  <a:pt x="357483" y="1022794"/>
                  <a:pt x="360001" y="962132"/>
                  <a:pt x="360001" y="900000"/>
                </a:cubicBezTo>
                <a:cubicBezTo>
                  <a:pt x="360001" y="837868"/>
                  <a:pt x="357483" y="777207"/>
                  <a:pt x="352687" y="718619"/>
                </a:cubicBezTo>
                <a:lnTo>
                  <a:pt x="333766" y="566235"/>
                </a:lnTo>
                <a:lnTo>
                  <a:pt x="333765" y="566235"/>
                </a:lnTo>
                <a:lnTo>
                  <a:pt x="331709" y="549680"/>
                </a:lnTo>
                <a:cubicBezTo>
                  <a:pt x="277059" y="226656"/>
                  <a:pt x="149117" y="0"/>
                  <a:pt x="0" y="0"/>
                </a:cubicBezTo>
                <a:close/>
              </a:path>
            </a:pathLst>
          </a:custGeom>
          <a:solidFill>
            <a:srgbClr val="FF0000"/>
          </a:solidFill>
          <a:effectLst>
            <a:innerShdw blurRad="3175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dirty="0"/>
          </a:p>
        </p:txBody>
      </p:sp>
      <p:pic>
        <p:nvPicPr>
          <p:cNvPr id="33" name="Afbeelding 32" descr="Afbeelding met patroon, kunst, Graphics, Kleurrijkheid&#10;&#10;Automatisch gegenereerde beschrijving">
            <a:extLst>
              <a:ext uri="{FF2B5EF4-FFF2-40B4-BE49-F238E27FC236}">
                <a16:creationId xmlns:a16="http://schemas.microsoft.com/office/drawing/2014/main" id="{BBF29E42-9F9A-286B-CAA3-644656ACEF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06638"/>
            <a:ext cx="0" cy="0"/>
          </a:xfrm>
          <a:prstGeom prst="rect">
            <a:avLst/>
          </a:prstGeom>
        </p:spPr>
      </p:pic>
      <p:sp>
        <p:nvSpPr>
          <p:cNvPr id="42" name="Tekstvak 41">
            <a:extLst>
              <a:ext uri="{FF2B5EF4-FFF2-40B4-BE49-F238E27FC236}">
                <a16:creationId xmlns:a16="http://schemas.microsoft.com/office/drawing/2014/main" id="{15B22642-84B2-00CB-3559-1B4EFA0345BE}"/>
              </a:ext>
            </a:extLst>
          </p:cNvPr>
          <p:cNvSpPr txBox="1"/>
          <p:nvPr/>
        </p:nvSpPr>
        <p:spPr>
          <a:xfrm rot="417448">
            <a:off x="7739421" y="506563"/>
            <a:ext cx="3671282" cy="76944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nl-NL" sz="4400">
                <a:solidFill>
                  <a:srgbClr val="932DE3"/>
                </a:solidFill>
                <a:latin typeface="Aptos Black" panose="020B0004020202020204" pitchFamily="34" charset="0"/>
              </a:rPr>
              <a:t>How to Play</a:t>
            </a:r>
            <a:endParaRPr lang="nl-NL" sz="4400" dirty="0">
              <a:solidFill>
                <a:srgbClr val="932DE3"/>
              </a:solidFill>
              <a:latin typeface="Aptos Black" panose="020B0004020202020204" pitchFamily="34" charset="0"/>
            </a:endParaRPr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id="{8EA42D83-8D21-DC5B-E6FC-75BD754BBBA4}"/>
              </a:ext>
            </a:extLst>
          </p:cNvPr>
          <p:cNvSpPr txBox="1"/>
          <p:nvPr/>
        </p:nvSpPr>
        <p:spPr>
          <a:xfrm rot="21317514">
            <a:off x="-968750" y="389288"/>
            <a:ext cx="6677558" cy="76944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nl-NL" sz="4400" dirty="0">
                <a:solidFill>
                  <a:srgbClr val="932DE3"/>
                </a:solidFill>
                <a:latin typeface="Aptos Black" panose="020B0004020202020204" pitchFamily="34" charset="0"/>
              </a:rPr>
              <a:t>The </a:t>
            </a:r>
            <a:r>
              <a:rPr lang="nl-NL" sz="4400" dirty="0" err="1">
                <a:solidFill>
                  <a:srgbClr val="932DE3"/>
                </a:solidFill>
                <a:latin typeface="Aptos Black" panose="020B0004020202020204" pitchFamily="34" charset="0"/>
              </a:rPr>
              <a:t>death</a:t>
            </a:r>
            <a:r>
              <a:rPr lang="nl-NL" sz="4400" dirty="0">
                <a:solidFill>
                  <a:srgbClr val="932DE3"/>
                </a:solidFill>
                <a:latin typeface="Aptos Black" panose="020B0004020202020204" pitchFamily="34" charset="0"/>
              </a:rPr>
              <a:t> </a:t>
            </a:r>
            <a:r>
              <a:rPr lang="nl-NL" sz="4400" dirty="0" err="1">
                <a:solidFill>
                  <a:srgbClr val="932DE3"/>
                </a:solidFill>
                <a:latin typeface="Aptos Black" panose="020B0004020202020204" pitchFamily="34" charset="0"/>
              </a:rPr>
              <a:t>maze</a:t>
            </a:r>
            <a:endParaRPr lang="nl-NL" sz="4400" dirty="0">
              <a:solidFill>
                <a:srgbClr val="932DE3"/>
              </a:solidFill>
              <a:latin typeface="Aptos Black" panose="020B0004020202020204" pitchFamily="34" charset="0"/>
            </a:endParaRPr>
          </a:p>
        </p:txBody>
      </p:sp>
      <p:pic>
        <p:nvPicPr>
          <p:cNvPr id="2" name="Graphic 1" descr="Lijn met pijl: curve in tegenwijzerzin met effen opvulling">
            <a:extLst>
              <a:ext uri="{FF2B5EF4-FFF2-40B4-BE49-F238E27FC236}">
                <a16:creationId xmlns:a16="http://schemas.microsoft.com/office/drawing/2014/main" id="{D00046A0-3358-2BCC-A2B5-2857B0CCB5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4668638">
            <a:off x="-3737911" y="4941065"/>
            <a:ext cx="914400" cy="914400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09A065C0-CBB4-E413-0DCE-E461C3FB6881}"/>
              </a:ext>
            </a:extLst>
          </p:cNvPr>
          <p:cNvGrpSpPr/>
          <p:nvPr/>
        </p:nvGrpSpPr>
        <p:grpSpPr>
          <a:xfrm>
            <a:off x="10780018" y="5511282"/>
            <a:ext cx="1204956" cy="1204956"/>
            <a:chOff x="10780018" y="5511282"/>
            <a:chExt cx="1204956" cy="1204956"/>
          </a:xfrm>
        </p:grpSpPr>
        <p:sp>
          <p:nvSpPr>
            <p:cNvPr id="6" name="Ovaal 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ABF2DF34-4DE1-86B1-A412-1A1FDC1936CE}"/>
                </a:ext>
              </a:extLst>
            </p:cNvPr>
            <p:cNvSpPr/>
            <p:nvPr/>
          </p:nvSpPr>
          <p:spPr>
            <a:xfrm>
              <a:off x="10780018" y="5511282"/>
              <a:ext cx="1204956" cy="1204956"/>
            </a:xfrm>
            <a:prstGeom prst="ellipse">
              <a:avLst/>
            </a:prstGeom>
            <a:solidFill>
              <a:srgbClr val="9900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7" name="Graphic 6" descr="Einde met effen opvulling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4D5CD2C2-F6ED-7ADA-3382-C9F446B71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925296" y="5656560"/>
              <a:ext cx="914400" cy="914400"/>
            </a:xfrm>
            <a:prstGeom prst="rect">
              <a:avLst/>
            </a:prstGeom>
          </p:spPr>
        </p:pic>
      </p:grpSp>
      <p:grpSp>
        <p:nvGrpSpPr>
          <p:cNvPr id="8" name="Groep 7">
            <a:extLst>
              <a:ext uri="{FF2B5EF4-FFF2-40B4-BE49-F238E27FC236}">
                <a16:creationId xmlns:a16="http://schemas.microsoft.com/office/drawing/2014/main" id="{2323B920-9FD7-7A73-EA82-BD096E799D51}"/>
              </a:ext>
            </a:extLst>
          </p:cNvPr>
          <p:cNvGrpSpPr/>
          <p:nvPr/>
        </p:nvGrpSpPr>
        <p:grpSpPr>
          <a:xfrm rot="10800000">
            <a:off x="9429784" y="5522539"/>
            <a:ext cx="1204956" cy="1204956"/>
            <a:chOff x="10780018" y="5511282"/>
            <a:chExt cx="1204956" cy="1204956"/>
          </a:xfrm>
        </p:grpSpPr>
        <p:sp>
          <p:nvSpPr>
            <p:cNvPr id="9" name="Ovaal 8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0C420E09-EE90-3C0C-6444-0DB5217674E6}"/>
                </a:ext>
              </a:extLst>
            </p:cNvPr>
            <p:cNvSpPr/>
            <p:nvPr/>
          </p:nvSpPr>
          <p:spPr>
            <a:xfrm>
              <a:off x="10780018" y="5511282"/>
              <a:ext cx="1204956" cy="1204956"/>
            </a:xfrm>
            <a:prstGeom prst="ellipse">
              <a:avLst/>
            </a:prstGeom>
            <a:solidFill>
              <a:srgbClr val="9900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0" name="Graphic 9" descr="Einde met effen opvulling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0C9F2DB1-BEA8-AAAC-045C-D02664862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925296" y="5656560"/>
              <a:ext cx="914400" cy="914400"/>
            </a:xfrm>
            <a:prstGeom prst="rect">
              <a:avLst/>
            </a:prstGeom>
          </p:spPr>
        </p:pic>
      </p:grpSp>
      <p:sp>
        <p:nvSpPr>
          <p:cNvPr id="11" name="Tekstvak 10">
            <a:extLst>
              <a:ext uri="{FF2B5EF4-FFF2-40B4-BE49-F238E27FC236}">
                <a16:creationId xmlns:a16="http://schemas.microsoft.com/office/drawing/2014/main" id="{DD106666-354E-D2F7-CC38-3D913BBED4BF}"/>
              </a:ext>
            </a:extLst>
          </p:cNvPr>
          <p:cNvSpPr txBox="1"/>
          <p:nvPr/>
        </p:nvSpPr>
        <p:spPr>
          <a:xfrm>
            <a:off x="-3142207" y="4842844"/>
            <a:ext cx="3349233" cy="95410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nl-NL" sz="2800" dirty="0" err="1">
                <a:solidFill>
                  <a:srgbClr val="932DE3"/>
                </a:solidFill>
                <a:latin typeface="Abadi" panose="020B0604020104020204" pitchFamily="34" charset="0"/>
              </a:rPr>
              <a:t>Powerpoint</a:t>
            </a:r>
            <a:r>
              <a:rPr lang="nl-NL" sz="2800" dirty="0">
                <a:solidFill>
                  <a:srgbClr val="932DE3"/>
                </a:solidFill>
                <a:latin typeface="Abadi" panose="020B0604020104020204" pitchFamily="34" charset="0"/>
              </a:rPr>
              <a:t> guide</a:t>
            </a:r>
          </a:p>
          <a:p>
            <a:pPr algn="ctr"/>
            <a:r>
              <a:rPr lang="nl-NL" sz="2800" dirty="0" err="1">
                <a:solidFill>
                  <a:srgbClr val="932DE3"/>
                </a:solidFill>
                <a:latin typeface="Abadi" panose="020B0604020104020204" pitchFamily="34" charset="0"/>
              </a:rPr>
              <a:t>Learn</a:t>
            </a:r>
            <a:r>
              <a:rPr lang="nl-NL" sz="2800" dirty="0">
                <a:solidFill>
                  <a:srgbClr val="932DE3"/>
                </a:solidFill>
                <a:latin typeface="Abadi" panose="020B0604020104020204" pitchFamily="34" charset="0"/>
              </a:rPr>
              <a:t> more!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EE502F3F-AB58-1A45-CE96-2087C61C3DF0}"/>
              </a:ext>
            </a:extLst>
          </p:cNvPr>
          <p:cNvSpPr txBox="1"/>
          <p:nvPr/>
        </p:nvSpPr>
        <p:spPr>
          <a:xfrm>
            <a:off x="4348491" y="2080446"/>
            <a:ext cx="3253292" cy="92333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966FF"/>
                </a:solidFill>
                <a:latin typeface="Abadi" panose="020B0604020104020204" pitchFamily="34" charset="0"/>
              </a:rPr>
              <a:t>Objective: Complete each level by reaching the end of the maze</a:t>
            </a:r>
            <a:endParaRPr lang="nl-NL" dirty="0">
              <a:solidFill>
                <a:srgbClr val="9966FF"/>
              </a:solidFill>
              <a:latin typeface="Abadi" panose="020B0604020104020204" pitchFamily="34" charset="0"/>
            </a:endParaRP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69C7DE97-D1BC-5B47-2C84-5B35D91B7690}"/>
              </a:ext>
            </a:extLst>
          </p:cNvPr>
          <p:cNvSpPr txBox="1">
            <a:spLocks/>
          </p:cNvSpPr>
          <p:nvPr/>
        </p:nvSpPr>
        <p:spPr>
          <a:xfrm>
            <a:off x="2300323" y="1947223"/>
            <a:ext cx="2579658" cy="10926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3600" b="1" dirty="0">
                <a:solidFill>
                  <a:srgbClr val="9966FF"/>
                </a:solidFill>
              </a:rPr>
              <a:t>English</a:t>
            </a:r>
            <a:endParaRPr lang="nl-NL" sz="3200" b="1" dirty="0">
              <a:solidFill>
                <a:srgbClr val="9966FF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8D241E45-85D0-3300-8EF1-3A90DD1D7F3A}"/>
              </a:ext>
            </a:extLst>
          </p:cNvPr>
          <p:cNvSpPr txBox="1"/>
          <p:nvPr/>
        </p:nvSpPr>
        <p:spPr>
          <a:xfrm>
            <a:off x="4469127" y="3957757"/>
            <a:ext cx="3253292" cy="92333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9966FF"/>
                </a:solidFill>
                <a:latin typeface="Abadi" panose="020B0604020104020204" pitchFamily="34" charset="0"/>
              </a:rPr>
              <a:t>Doel: Voltooi elk level door het einde van het doolhof te bereiken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B18197E1-2D1F-6AFC-5652-6B7FCA8958BA}"/>
              </a:ext>
            </a:extLst>
          </p:cNvPr>
          <p:cNvSpPr txBox="1">
            <a:spLocks/>
          </p:cNvSpPr>
          <p:nvPr/>
        </p:nvSpPr>
        <p:spPr>
          <a:xfrm>
            <a:off x="7737378" y="3877311"/>
            <a:ext cx="2579658" cy="10926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3600" b="1" dirty="0">
                <a:solidFill>
                  <a:srgbClr val="9966FF"/>
                </a:solidFill>
              </a:rPr>
              <a:t>Nederlands</a:t>
            </a:r>
            <a:endParaRPr lang="nl-NL" sz="3200" b="1" dirty="0">
              <a:solidFill>
                <a:srgbClr val="9966FF"/>
              </a:solidFill>
            </a:endParaRPr>
          </a:p>
        </p:txBody>
      </p:sp>
      <p:sp>
        <p:nvSpPr>
          <p:cNvPr id="17" name="Actieknop: Informatie ophalen 16">
            <a:hlinkClick r:id="rId12" action="ppaction://hlinkpres?slideindex=1&amp;slidetitle=Master guide powerpoint" highlightClick="1"/>
            <a:extLst>
              <a:ext uri="{FF2B5EF4-FFF2-40B4-BE49-F238E27FC236}">
                <a16:creationId xmlns:a16="http://schemas.microsoft.com/office/drawing/2014/main" id="{2B83C832-1592-0776-96A5-00CB4A45A12E}"/>
              </a:ext>
            </a:extLst>
          </p:cNvPr>
          <p:cNvSpPr/>
          <p:nvPr/>
        </p:nvSpPr>
        <p:spPr>
          <a:xfrm>
            <a:off x="0" y="5796951"/>
            <a:ext cx="1061049" cy="1061049"/>
          </a:xfrm>
          <a:prstGeom prst="actionButtonInformation">
            <a:avLst/>
          </a:prstGeom>
          <a:solidFill>
            <a:srgbClr val="99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31151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D6EA6-2221-3A7C-4891-2496A8580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Maze">
            <a:extLst>
              <a:ext uri="{FF2B5EF4-FFF2-40B4-BE49-F238E27FC236}">
                <a16:creationId xmlns:a16="http://schemas.microsoft.com/office/drawing/2014/main" id="{CAADAB79-1C51-4879-24CD-18A835E28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342632" flipH="1">
            <a:off x="5730818" y="3748060"/>
            <a:ext cx="47169" cy="47169"/>
          </a:xfrm>
          <a:prstGeom prst="rect">
            <a:avLst/>
          </a:prstGeom>
        </p:spPr>
      </p:pic>
      <p:pic>
        <p:nvPicPr>
          <p:cNvPr id="4" name="Graphic 3" descr="Skull">
            <a:extLst>
              <a:ext uri="{FF2B5EF4-FFF2-40B4-BE49-F238E27FC236}">
                <a16:creationId xmlns:a16="http://schemas.microsoft.com/office/drawing/2014/main" id="{4509F27F-F4F6-EAF4-6F66-C90B764593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856554" flipV="1">
            <a:off x="6310831" y="3092401"/>
            <a:ext cx="45719" cy="45719"/>
          </a:xfrm>
          <a:prstGeom prst="rect">
            <a:avLst/>
          </a:prstGeom>
        </p:spPr>
      </p:pic>
      <p:sp>
        <p:nvSpPr>
          <p:cNvPr id="27" name="Rechthoek 26">
            <a:extLst>
              <a:ext uri="{FF2B5EF4-FFF2-40B4-BE49-F238E27FC236}">
                <a16:creationId xmlns:a16="http://schemas.microsoft.com/office/drawing/2014/main" id="{7E9A830B-FACF-F60B-9719-945CA3A3F85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innerShdw blurRad="6350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Ovaal 27">
            <a:extLst>
              <a:ext uri="{FF2B5EF4-FFF2-40B4-BE49-F238E27FC236}">
                <a16:creationId xmlns:a16="http://schemas.microsoft.com/office/drawing/2014/main" id="{C14A14E8-1B1B-8244-045A-C0AA0D88C80D}"/>
              </a:ext>
            </a:extLst>
          </p:cNvPr>
          <p:cNvSpPr/>
          <p:nvPr/>
        </p:nvSpPr>
        <p:spPr>
          <a:xfrm>
            <a:off x="3075717" y="383088"/>
            <a:ext cx="6040112" cy="6040112"/>
          </a:xfrm>
          <a:prstGeom prst="ellipse">
            <a:avLst/>
          </a:prstGeom>
          <a:solidFill>
            <a:schemeClr val="bg1">
              <a:alpha val="24000"/>
            </a:schemeClr>
          </a:solidFill>
          <a:effectLst>
            <a:glow rad="63500">
              <a:schemeClr val="accent5">
                <a:satMod val="175000"/>
                <a:alpha val="3000"/>
              </a:schemeClr>
            </a:glow>
            <a:softEdge rad="635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0123C7FF-4B01-4448-47E0-C9E1E55AEB59}"/>
              </a:ext>
            </a:extLst>
          </p:cNvPr>
          <p:cNvSpPr/>
          <p:nvPr/>
        </p:nvSpPr>
        <p:spPr>
          <a:xfrm>
            <a:off x="7304936" y="1513891"/>
            <a:ext cx="1940965" cy="2660769"/>
          </a:xfrm>
          <a:custGeom>
            <a:avLst/>
            <a:gdLst>
              <a:gd name="connsiteX0" fmla="*/ 0 w 900001"/>
              <a:gd name="connsiteY0" fmla="*/ 0 h 1233765"/>
              <a:gd name="connsiteX1" fmla="*/ 895354 w 900001"/>
              <a:gd name="connsiteY1" fmla="*/ 807980 h 1233765"/>
              <a:gd name="connsiteX2" fmla="*/ 900000 w 900001"/>
              <a:gd name="connsiteY2" fmla="*/ 899993 h 1233765"/>
              <a:gd name="connsiteX3" fmla="*/ 900001 w 900001"/>
              <a:gd name="connsiteY3" fmla="*/ 900000 h 1233765"/>
              <a:gd name="connsiteX4" fmla="*/ 350322 w 900001"/>
              <a:gd name="connsiteY4" fmla="*/ 1231709 h 1233765"/>
              <a:gd name="connsiteX5" fmla="*/ 333766 w 900001"/>
              <a:gd name="connsiteY5" fmla="*/ 1233765 h 1233765"/>
              <a:gd name="connsiteX6" fmla="*/ 352687 w 900001"/>
              <a:gd name="connsiteY6" fmla="*/ 1081381 h 1233765"/>
              <a:gd name="connsiteX7" fmla="*/ 360001 w 900001"/>
              <a:gd name="connsiteY7" fmla="*/ 900000 h 1233765"/>
              <a:gd name="connsiteX8" fmla="*/ 352687 w 900001"/>
              <a:gd name="connsiteY8" fmla="*/ 718619 h 1233765"/>
              <a:gd name="connsiteX9" fmla="*/ 333766 w 900001"/>
              <a:gd name="connsiteY9" fmla="*/ 566235 h 1233765"/>
              <a:gd name="connsiteX10" fmla="*/ 333765 w 900001"/>
              <a:gd name="connsiteY10" fmla="*/ 566235 h 1233765"/>
              <a:gd name="connsiteX11" fmla="*/ 331709 w 900001"/>
              <a:gd name="connsiteY11" fmla="*/ 549680 h 1233765"/>
              <a:gd name="connsiteX12" fmla="*/ 0 w 900001"/>
              <a:gd name="connsiteY12" fmla="*/ 0 h 12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001" h="1233765">
                <a:moveTo>
                  <a:pt x="0" y="0"/>
                </a:moveTo>
                <a:cubicBezTo>
                  <a:pt x="465990" y="0"/>
                  <a:pt x="849265" y="354150"/>
                  <a:pt x="895354" y="807980"/>
                </a:cubicBezTo>
                <a:lnTo>
                  <a:pt x="900000" y="899993"/>
                </a:lnTo>
                <a:lnTo>
                  <a:pt x="900001" y="900000"/>
                </a:lnTo>
                <a:cubicBezTo>
                  <a:pt x="900001" y="1049117"/>
                  <a:pt x="673345" y="1177059"/>
                  <a:pt x="350322" y="1231709"/>
                </a:cubicBezTo>
                <a:lnTo>
                  <a:pt x="333766" y="1233765"/>
                </a:lnTo>
                <a:lnTo>
                  <a:pt x="352687" y="1081381"/>
                </a:lnTo>
                <a:cubicBezTo>
                  <a:pt x="357483" y="1022794"/>
                  <a:pt x="360001" y="962132"/>
                  <a:pt x="360001" y="900000"/>
                </a:cubicBezTo>
                <a:cubicBezTo>
                  <a:pt x="360001" y="837868"/>
                  <a:pt x="357483" y="777207"/>
                  <a:pt x="352687" y="718619"/>
                </a:cubicBezTo>
                <a:lnTo>
                  <a:pt x="333766" y="566235"/>
                </a:lnTo>
                <a:lnTo>
                  <a:pt x="333765" y="566235"/>
                </a:lnTo>
                <a:lnTo>
                  <a:pt x="331709" y="549680"/>
                </a:lnTo>
                <a:cubicBezTo>
                  <a:pt x="277059" y="226656"/>
                  <a:pt x="149117" y="0"/>
                  <a:pt x="0" y="0"/>
                </a:cubicBezTo>
                <a:close/>
              </a:path>
            </a:pathLst>
          </a:custGeom>
          <a:solidFill>
            <a:schemeClr val="bg1"/>
          </a:solidFill>
          <a:effectLst>
            <a:innerShdw blurRad="3175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dirty="0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240532DC-6469-7B54-E68D-0A89AFAC66F0}"/>
              </a:ext>
            </a:extLst>
          </p:cNvPr>
          <p:cNvSpPr/>
          <p:nvPr/>
        </p:nvSpPr>
        <p:spPr>
          <a:xfrm>
            <a:off x="2946102" y="2748465"/>
            <a:ext cx="1940963" cy="2660769"/>
          </a:xfrm>
          <a:custGeom>
            <a:avLst/>
            <a:gdLst>
              <a:gd name="connsiteX0" fmla="*/ 566236 w 900000"/>
              <a:gd name="connsiteY0" fmla="*/ 0 h 1233765"/>
              <a:gd name="connsiteX1" fmla="*/ 547314 w 900000"/>
              <a:gd name="connsiteY1" fmla="*/ 152384 h 1233765"/>
              <a:gd name="connsiteX2" fmla="*/ 540000 w 900000"/>
              <a:gd name="connsiteY2" fmla="*/ 333765 h 1233765"/>
              <a:gd name="connsiteX3" fmla="*/ 547314 w 900000"/>
              <a:gd name="connsiteY3" fmla="*/ 515146 h 1233765"/>
              <a:gd name="connsiteX4" fmla="*/ 566235 w 900000"/>
              <a:gd name="connsiteY4" fmla="*/ 667530 h 1233765"/>
              <a:gd name="connsiteX5" fmla="*/ 568291 w 900000"/>
              <a:gd name="connsiteY5" fmla="*/ 684086 h 1233765"/>
              <a:gd name="connsiteX6" fmla="*/ 900000 w 900000"/>
              <a:gd name="connsiteY6" fmla="*/ 1233765 h 1233765"/>
              <a:gd name="connsiteX7" fmla="*/ 0 w 900000"/>
              <a:gd name="connsiteY7" fmla="*/ 333765 h 1233765"/>
              <a:gd name="connsiteX8" fmla="*/ 549680 w 900000"/>
              <a:gd name="connsiteY8" fmla="*/ 2056 h 12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0000" h="1233765">
                <a:moveTo>
                  <a:pt x="566236" y="0"/>
                </a:moveTo>
                <a:lnTo>
                  <a:pt x="547314" y="152384"/>
                </a:lnTo>
                <a:cubicBezTo>
                  <a:pt x="542519" y="210972"/>
                  <a:pt x="540000" y="271633"/>
                  <a:pt x="540000" y="333765"/>
                </a:cubicBezTo>
                <a:cubicBezTo>
                  <a:pt x="540000" y="395897"/>
                  <a:pt x="542519" y="456559"/>
                  <a:pt x="547314" y="515146"/>
                </a:cubicBezTo>
                <a:lnTo>
                  <a:pt x="566235" y="667530"/>
                </a:lnTo>
                <a:lnTo>
                  <a:pt x="568291" y="684086"/>
                </a:lnTo>
                <a:cubicBezTo>
                  <a:pt x="622942" y="1007109"/>
                  <a:pt x="750883" y="1233765"/>
                  <a:pt x="900000" y="1233765"/>
                </a:cubicBezTo>
                <a:cubicBezTo>
                  <a:pt x="402944" y="1233765"/>
                  <a:pt x="0" y="830821"/>
                  <a:pt x="0" y="333765"/>
                </a:cubicBezTo>
                <a:cubicBezTo>
                  <a:pt x="0" y="184648"/>
                  <a:pt x="226656" y="56707"/>
                  <a:pt x="549680" y="2056"/>
                </a:cubicBezTo>
                <a:close/>
              </a:path>
            </a:pathLst>
          </a:custGeom>
          <a:solidFill>
            <a:srgbClr val="9900FF"/>
          </a:solidFill>
          <a:effectLst>
            <a:innerShdw blurRad="3175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dirty="0"/>
          </a:p>
        </p:txBody>
      </p:sp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54CE2C4F-0EA6-1281-4401-BA9B7B0A328D}"/>
              </a:ext>
            </a:extLst>
          </p:cNvPr>
          <p:cNvSpPr/>
          <p:nvPr/>
        </p:nvSpPr>
        <p:spPr>
          <a:xfrm>
            <a:off x="5365992" y="4628225"/>
            <a:ext cx="2660769" cy="1940965"/>
          </a:xfrm>
          <a:custGeom>
            <a:avLst/>
            <a:gdLst>
              <a:gd name="connsiteX0" fmla="*/ 1233765 w 1233765"/>
              <a:gd name="connsiteY0" fmla="*/ 0 h 900001"/>
              <a:gd name="connsiteX1" fmla="*/ 425785 w 1233765"/>
              <a:gd name="connsiteY1" fmla="*/ 895354 h 900001"/>
              <a:gd name="connsiteX2" fmla="*/ 333772 w 1233765"/>
              <a:gd name="connsiteY2" fmla="*/ 900000 h 900001"/>
              <a:gd name="connsiteX3" fmla="*/ 333765 w 1233765"/>
              <a:gd name="connsiteY3" fmla="*/ 900001 h 900001"/>
              <a:gd name="connsiteX4" fmla="*/ 2056 w 1233765"/>
              <a:gd name="connsiteY4" fmla="*/ 350322 h 900001"/>
              <a:gd name="connsiteX5" fmla="*/ 0 w 1233765"/>
              <a:gd name="connsiteY5" fmla="*/ 333766 h 900001"/>
              <a:gd name="connsiteX6" fmla="*/ 152384 w 1233765"/>
              <a:gd name="connsiteY6" fmla="*/ 352687 h 900001"/>
              <a:gd name="connsiteX7" fmla="*/ 333765 w 1233765"/>
              <a:gd name="connsiteY7" fmla="*/ 360001 h 900001"/>
              <a:gd name="connsiteX8" fmla="*/ 515146 w 1233765"/>
              <a:gd name="connsiteY8" fmla="*/ 352687 h 900001"/>
              <a:gd name="connsiteX9" fmla="*/ 667530 w 1233765"/>
              <a:gd name="connsiteY9" fmla="*/ 333766 h 900001"/>
              <a:gd name="connsiteX10" fmla="*/ 667530 w 1233765"/>
              <a:gd name="connsiteY10" fmla="*/ 333765 h 900001"/>
              <a:gd name="connsiteX11" fmla="*/ 684086 w 1233765"/>
              <a:gd name="connsiteY11" fmla="*/ 331709 h 900001"/>
              <a:gd name="connsiteX12" fmla="*/ 1233765 w 1233765"/>
              <a:gd name="connsiteY12" fmla="*/ 0 h 90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765" h="900001">
                <a:moveTo>
                  <a:pt x="1233765" y="0"/>
                </a:moveTo>
                <a:cubicBezTo>
                  <a:pt x="1233765" y="465990"/>
                  <a:pt x="879615" y="849265"/>
                  <a:pt x="425785" y="895354"/>
                </a:cubicBezTo>
                <a:lnTo>
                  <a:pt x="333772" y="900000"/>
                </a:lnTo>
                <a:lnTo>
                  <a:pt x="333765" y="900001"/>
                </a:lnTo>
                <a:cubicBezTo>
                  <a:pt x="184648" y="900001"/>
                  <a:pt x="56707" y="673345"/>
                  <a:pt x="2056" y="350322"/>
                </a:cubicBezTo>
                <a:lnTo>
                  <a:pt x="0" y="333766"/>
                </a:lnTo>
                <a:lnTo>
                  <a:pt x="152384" y="352687"/>
                </a:lnTo>
                <a:cubicBezTo>
                  <a:pt x="210972" y="357483"/>
                  <a:pt x="271633" y="360001"/>
                  <a:pt x="333765" y="360001"/>
                </a:cubicBezTo>
                <a:cubicBezTo>
                  <a:pt x="395897" y="360001"/>
                  <a:pt x="456559" y="357483"/>
                  <a:pt x="515146" y="352687"/>
                </a:cubicBezTo>
                <a:lnTo>
                  <a:pt x="667530" y="333766"/>
                </a:lnTo>
                <a:lnTo>
                  <a:pt x="667530" y="333765"/>
                </a:lnTo>
                <a:lnTo>
                  <a:pt x="684086" y="331709"/>
                </a:lnTo>
                <a:cubicBezTo>
                  <a:pt x="1007109" y="277059"/>
                  <a:pt x="1233765" y="149117"/>
                  <a:pt x="1233765" y="0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effectLst>
            <a:innerShdw blurRad="3175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dirty="0"/>
          </a:p>
        </p:txBody>
      </p:sp>
      <p:sp>
        <p:nvSpPr>
          <p:cNvPr id="25" name="Vrije vorm: vorm 24">
            <a:extLst>
              <a:ext uri="{FF2B5EF4-FFF2-40B4-BE49-F238E27FC236}">
                <a16:creationId xmlns:a16="http://schemas.microsoft.com/office/drawing/2014/main" id="{EFF1AB21-DBAD-8F92-045C-F80A5B370EF9}"/>
              </a:ext>
            </a:extLst>
          </p:cNvPr>
          <p:cNvSpPr/>
          <p:nvPr/>
        </p:nvSpPr>
        <p:spPr>
          <a:xfrm rot="16200000">
            <a:off x="4523692" y="-38072"/>
            <a:ext cx="1940965" cy="2660769"/>
          </a:xfrm>
          <a:custGeom>
            <a:avLst/>
            <a:gdLst>
              <a:gd name="connsiteX0" fmla="*/ 0 w 900001"/>
              <a:gd name="connsiteY0" fmla="*/ 0 h 1233765"/>
              <a:gd name="connsiteX1" fmla="*/ 895354 w 900001"/>
              <a:gd name="connsiteY1" fmla="*/ 807980 h 1233765"/>
              <a:gd name="connsiteX2" fmla="*/ 900000 w 900001"/>
              <a:gd name="connsiteY2" fmla="*/ 899993 h 1233765"/>
              <a:gd name="connsiteX3" fmla="*/ 900001 w 900001"/>
              <a:gd name="connsiteY3" fmla="*/ 900000 h 1233765"/>
              <a:gd name="connsiteX4" fmla="*/ 350322 w 900001"/>
              <a:gd name="connsiteY4" fmla="*/ 1231709 h 1233765"/>
              <a:gd name="connsiteX5" fmla="*/ 333766 w 900001"/>
              <a:gd name="connsiteY5" fmla="*/ 1233765 h 1233765"/>
              <a:gd name="connsiteX6" fmla="*/ 352687 w 900001"/>
              <a:gd name="connsiteY6" fmla="*/ 1081381 h 1233765"/>
              <a:gd name="connsiteX7" fmla="*/ 360001 w 900001"/>
              <a:gd name="connsiteY7" fmla="*/ 900000 h 1233765"/>
              <a:gd name="connsiteX8" fmla="*/ 352687 w 900001"/>
              <a:gd name="connsiteY8" fmla="*/ 718619 h 1233765"/>
              <a:gd name="connsiteX9" fmla="*/ 333766 w 900001"/>
              <a:gd name="connsiteY9" fmla="*/ 566235 h 1233765"/>
              <a:gd name="connsiteX10" fmla="*/ 333765 w 900001"/>
              <a:gd name="connsiteY10" fmla="*/ 566235 h 1233765"/>
              <a:gd name="connsiteX11" fmla="*/ 331709 w 900001"/>
              <a:gd name="connsiteY11" fmla="*/ 549680 h 1233765"/>
              <a:gd name="connsiteX12" fmla="*/ 0 w 900001"/>
              <a:gd name="connsiteY12" fmla="*/ 0 h 12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001" h="1233765">
                <a:moveTo>
                  <a:pt x="0" y="0"/>
                </a:moveTo>
                <a:cubicBezTo>
                  <a:pt x="465990" y="0"/>
                  <a:pt x="849265" y="354150"/>
                  <a:pt x="895354" y="807980"/>
                </a:cubicBezTo>
                <a:lnTo>
                  <a:pt x="900000" y="899993"/>
                </a:lnTo>
                <a:lnTo>
                  <a:pt x="900001" y="900000"/>
                </a:lnTo>
                <a:cubicBezTo>
                  <a:pt x="900001" y="1049117"/>
                  <a:pt x="673345" y="1177059"/>
                  <a:pt x="350322" y="1231709"/>
                </a:cubicBezTo>
                <a:lnTo>
                  <a:pt x="333766" y="1233765"/>
                </a:lnTo>
                <a:lnTo>
                  <a:pt x="352687" y="1081381"/>
                </a:lnTo>
                <a:cubicBezTo>
                  <a:pt x="357483" y="1022794"/>
                  <a:pt x="360001" y="962132"/>
                  <a:pt x="360001" y="900000"/>
                </a:cubicBezTo>
                <a:cubicBezTo>
                  <a:pt x="360001" y="837868"/>
                  <a:pt x="357483" y="777207"/>
                  <a:pt x="352687" y="718619"/>
                </a:cubicBezTo>
                <a:lnTo>
                  <a:pt x="333766" y="566235"/>
                </a:lnTo>
                <a:lnTo>
                  <a:pt x="333765" y="566235"/>
                </a:lnTo>
                <a:lnTo>
                  <a:pt x="331709" y="549680"/>
                </a:lnTo>
                <a:cubicBezTo>
                  <a:pt x="277059" y="226656"/>
                  <a:pt x="149117" y="0"/>
                  <a:pt x="0" y="0"/>
                </a:cubicBezTo>
                <a:close/>
              </a:path>
            </a:pathLst>
          </a:custGeom>
          <a:solidFill>
            <a:srgbClr val="FF0000"/>
          </a:solidFill>
          <a:effectLst>
            <a:innerShdw blurRad="3175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dirty="0"/>
          </a:p>
        </p:txBody>
      </p:sp>
      <p:pic>
        <p:nvPicPr>
          <p:cNvPr id="33" name="Afbeelding 32" descr="Afbeelding met patroon, kunst, Graphics, Kleurrijkheid&#10;&#10;Automatisch gegenereerde beschrijving">
            <a:extLst>
              <a:ext uri="{FF2B5EF4-FFF2-40B4-BE49-F238E27FC236}">
                <a16:creationId xmlns:a16="http://schemas.microsoft.com/office/drawing/2014/main" id="{9E8DCD38-4189-1B0A-188E-29A8ED1AF9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06638"/>
            <a:ext cx="0" cy="0"/>
          </a:xfrm>
          <a:prstGeom prst="rect">
            <a:avLst/>
          </a:prstGeom>
        </p:spPr>
      </p:pic>
      <p:sp>
        <p:nvSpPr>
          <p:cNvPr id="42" name="Tekstvak 41">
            <a:extLst>
              <a:ext uri="{FF2B5EF4-FFF2-40B4-BE49-F238E27FC236}">
                <a16:creationId xmlns:a16="http://schemas.microsoft.com/office/drawing/2014/main" id="{CCBEA5DD-49B0-20B3-2D94-7DD203BCCED1}"/>
              </a:ext>
            </a:extLst>
          </p:cNvPr>
          <p:cNvSpPr txBox="1"/>
          <p:nvPr/>
        </p:nvSpPr>
        <p:spPr>
          <a:xfrm rot="417448">
            <a:off x="7739421" y="506563"/>
            <a:ext cx="3671282" cy="76944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nl-NL" sz="4400" dirty="0">
                <a:solidFill>
                  <a:srgbClr val="932DE3"/>
                </a:solidFill>
                <a:latin typeface="Aptos Black" panose="020B0004020202020204" pitchFamily="34" charset="0"/>
              </a:rPr>
              <a:t>Pro Tip</a:t>
            </a:r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id="{54A5BA8C-3ABC-8926-B5C6-B2EFDDFBE0D9}"/>
              </a:ext>
            </a:extLst>
          </p:cNvPr>
          <p:cNvSpPr txBox="1"/>
          <p:nvPr/>
        </p:nvSpPr>
        <p:spPr>
          <a:xfrm rot="21317514">
            <a:off x="-968750" y="389288"/>
            <a:ext cx="6677558" cy="76944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nl-NL" sz="4400" dirty="0">
                <a:solidFill>
                  <a:srgbClr val="932DE3"/>
                </a:solidFill>
                <a:latin typeface="Aptos Black" panose="020B0004020202020204" pitchFamily="34" charset="0"/>
              </a:rPr>
              <a:t>The </a:t>
            </a:r>
            <a:r>
              <a:rPr lang="nl-NL" sz="4400" dirty="0" err="1">
                <a:solidFill>
                  <a:srgbClr val="932DE3"/>
                </a:solidFill>
                <a:latin typeface="Aptos Black" panose="020B0004020202020204" pitchFamily="34" charset="0"/>
              </a:rPr>
              <a:t>death</a:t>
            </a:r>
            <a:r>
              <a:rPr lang="nl-NL" sz="4400" dirty="0">
                <a:solidFill>
                  <a:srgbClr val="932DE3"/>
                </a:solidFill>
                <a:latin typeface="Aptos Black" panose="020B0004020202020204" pitchFamily="34" charset="0"/>
              </a:rPr>
              <a:t> </a:t>
            </a:r>
            <a:r>
              <a:rPr lang="nl-NL" sz="4400" dirty="0" err="1">
                <a:solidFill>
                  <a:srgbClr val="932DE3"/>
                </a:solidFill>
                <a:latin typeface="Aptos Black" panose="020B0004020202020204" pitchFamily="34" charset="0"/>
              </a:rPr>
              <a:t>maze</a:t>
            </a:r>
            <a:endParaRPr lang="nl-NL" sz="4400" dirty="0">
              <a:solidFill>
                <a:srgbClr val="932DE3"/>
              </a:solidFill>
              <a:latin typeface="Aptos Black" panose="020B0004020202020204" pitchFamily="34" charset="0"/>
            </a:endParaRPr>
          </a:p>
        </p:txBody>
      </p:sp>
      <p:pic>
        <p:nvPicPr>
          <p:cNvPr id="2" name="Graphic 1" descr="Lijn met pijl: curve in tegenwijzerzin met effen opvulling">
            <a:extLst>
              <a:ext uri="{FF2B5EF4-FFF2-40B4-BE49-F238E27FC236}">
                <a16:creationId xmlns:a16="http://schemas.microsoft.com/office/drawing/2014/main" id="{CAC78431-3109-7AF6-AF0D-17512BC981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4668638">
            <a:off x="-3737911" y="4941065"/>
            <a:ext cx="914400" cy="914400"/>
          </a:xfrm>
          <a:prstGeom prst="rect">
            <a:avLst/>
          </a:prstGeom>
        </p:spPr>
      </p:pic>
      <p:grpSp>
        <p:nvGrpSpPr>
          <p:cNvPr id="5" name="Groep 4">
            <a:extLst>
              <a:ext uri="{FF2B5EF4-FFF2-40B4-BE49-F238E27FC236}">
                <a16:creationId xmlns:a16="http://schemas.microsoft.com/office/drawing/2014/main" id="{CA39CDCB-31EB-CEAB-5B9B-20876B708A3D}"/>
              </a:ext>
            </a:extLst>
          </p:cNvPr>
          <p:cNvGrpSpPr/>
          <p:nvPr/>
        </p:nvGrpSpPr>
        <p:grpSpPr>
          <a:xfrm>
            <a:off x="10780018" y="5511282"/>
            <a:ext cx="1204956" cy="1204956"/>
            <a:chOff x="10780018" y="5511282"/>
            <a:chExt cx="1204956" cy="1204956"/>
          </a:xfrm>
        </p:grpSpPr>
        <p:sp>
          <p:nvSpPr>
            <p:cNvPr id="6" name="Ovaal 5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5EC256E7-DC83-6248-2587-3AA544B1DF0F}"/>
                </a:ext>
              </a:extLst>
            </p:cNvPr>
            <p:cNvSpPr/>
            <p:nvPr/>
          </p:nvSpPr>
          <p:spPr>
            <a:xfrm>
              <a:off x="10780018" y="5511282"/>
              <a:ext cx="1204956" cy="1204956"/>
            </a:xfrm>
            <a:prstGeom prst="ellipse">
              <a:avLst/>
            </a:prstGeom>
            <a:solidFill>
              <a:srgbClr val="9900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7" name="Graphic 6" descr="Einde met effen opvulling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FE488899-2CA5-B0F5-EC47-0B191C318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925296" y="5656560"/>
              <a:ext cx="914400" cy="914400"/>
            </a:xfrm>
            <a:prstGeom prst="rect">
              <a:avLst/>
            </a:prstGeom>
          </p:spPr>
        </p:pic>
      </p:grpSp>
      <p:grpSp>
        <p:nvGrpSpPr>
          <p:cNvPr id="8" name="Groep 7">
            <a:extLst>
              <a:ext uri="{FF2B5EF4-FFF2-40B4-BE49-F238E27FC236}">
                <a16:creationId xmlns:a16="http://schemas.microsoft.com/office/drawing/2014/main" id="{98BAC58E-76E3-682B-5C56-342B82F69D36}"/>
              </a:ext>
            </a:extLst>
          </p:cNvPr>
          <p:cNvGrpSpPr/>
          <p:nvPr/>
        </p:nvGrpSpPr>
        <p:grpSpPr>
          <a:xfrm rot="10800000">
            <a:off x="9429784" y="5522539"/>
            <a:ext cx="1204956" cy="1204956"/>
            <a:chOff x="10780018" y="5511282"/>
            <a:chExt cx="1204956" cy="1204956"/>
          </a:xfrm>
        </p:grpSpPr>
        <p:sp>
          <p:nvSpPr>
            <p:cNvPr id="9" name="Ovaal 8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739BA06C-3F65-6BC6-E592-1B14B2BECB38}"/>
                </a:ext>
              </a:extLst>
            </p:cNvPr>
            <p:cNvSpPr/>
            <p:nvPr/>
          </p:nvSpPr>
          <p:spPr>
            <a:xfrm>
              <a:off x="10780018" y="5511282"/>
              <a:ext cx="1204956" cy="1204956"/>
            </a:xfrm>
            <a:prstGeom prst="ellipse">
              <a:avLst/>
            </a:prstGeom>
            <a:solidFill>
              <a:srgbClr val="9900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0" name="Graphic 9" descr="Einde met effen opvulling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23F0D6DF-283A-F1CB-2081-5EDA4CDB0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925296" y="5656560"/>
              <a:ext cx="914400" cy="914400"/>
            </a:xfrm>
            <a:prstGeom prst="rect">
              <a:avLst/>
            </a:prstGeom>
          </p:spPr>
        </p:pic>
      </p:grpSp>
      <p:sp>
        <p:nvSpPr>
          <p:cNvPr id="11" name="Tekstvak 10">
            <a:extLst>
              <a:ext uri="{FF2B5EF4-FFF2-40B4-BE49-F238E27FC236}">
                <a16:creationId xmlns:a16="http://schemas.microsoft.com/office/drawing/2014/main" id="{4F1B1F37-20A4-8CB7-AE4E-F7D4ED35D4F7}"/>
              </a:ext>
            </a:extLst>
          </p:cNvPr>
          <p:cNvSpPr txBox="1"/>
          <p:nvPr/>
        </p:nvSpPr>
        <p:spPr>
          <a:xfrm>
            <a:off x="-3142207" y="4842844"/>
            <a:ext cx="3349233" cy="95410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nl-NL" sz="2800" dirty="0" err="1">
                <a:solidFill>
                  <a:srgbClr val="932DE3"/>
                </a:solidFill>
                <a:latin typeface="Abadi" panose="020B0604020104020204" pitchFamily="34" charset="0"/>
              </a:rPr>
              <a:t>Powerpoint</a:t>
            </a:r>
            <a:r>
              <a:rPr lang="nl-NL" sz="2800" dirty="0">
                <a:solidFill>
                  <a:srgbClr val="932DE3"/>
                </a:solidFill>
                <a:latin typeface="Abadi" panose="020B0604020104020204" pitchFamily="34" charset="0"/>
              </a:rPr>
              <a:t> guide</a:t>
            </a:r>
          </a:p>
          <a:p>
            <a:pPr algn="ctr"/>
            <a:r>
              <a:rPr lang="nl-NL" sz="2800" dirty="0" err="1">
                <a:solidFill>
                  <a:srgbClr val="932DE3"/>
                </a:solidFill>
                <a:latin typeface="Abadi" panose="020B0604020104020204" pitchFamily="34" charset="0"/>
              </a:rPr>
              <a:t>Learn</a:t>
            </a:r>
            <a:r>
              <a:rPr lang="nl-NL" sz="2800" dirty="0">
                <a:solidFill>
                  <a:srgbClr val="932DE3"/>
                </a:solidFill>
                <a:latin typeface="Abadi" panose="020B0604020104020204" pitchFamily="34" charset="0"/>
              </a:rPr>
              <a:t> more!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FB6C3917-8673-FBFA-0D75-47F931E53CB4}"/>
              </a:ext>
            </a:extLst>
          </p:cNvPr>
          <p:cNvSpPr txBox="1"/>
          <p:nvPr/>
        </p:nvSpPr>
        <p:spPr>
          <a:xfrm>
            <a:off x="4348491" y="2080446"/>
            <a:ext cx="3253292" cy="64633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966FF"/>
                </a:solidFill>
                <a:latin typeface="Abadi" panose="020B0604020104020204" pitchFamily="34" charset="0"/>
              </a:rPr>
              <a:t>Only the tip of your cursor counts, so be precise!</a:t>
            </a:r>
            <a:endParaRPr lang="nl-NL" dirty="0">
              <a:solidFill>
                <a:srgbClr val="9966FF"/>
              </a:solidFill>
              <a:latin typeface="Abadi" panose="020B0604020104020204" pitchFamily="34" charset="0"/>
            </a:endParaRP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19CAB210-520F-EADE-AAA2-3E89B17355F3}"/>
              </a:ext>
            </a:extLst>
          </p:cNvPr>
          <p:cNvSpPr txBox="1">
            <a:spLocks/>
          </p:cNvSpPr>
          <p:nvPr/>
        </p:nvSpPr>
        <p:spPr>
          <a:xfrm>
            <a:off x="2300323" y="1947223"/>
            <a:ext cx="2579658" cy="10926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3600" b="1" dirty="0">
                <a:solidFill>
                  <a:srgbClr val="9966FF"/>
                </a:solidFill>
              </a:rPr>
              <a:t>English</a:t>
            </a:r>
            <a:endParaRPr lang="nl-NL" sz="3200" b="1" dirty="0">
              <a:solidFill>
                <a:srgbClr val="9966FF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8C14756D-898D-CF43-0A76-5B35194CEAE8}"/>
              </a:ext>
            </a:extLst>
          </p:cNvPr>
          <p:cNvSpPr txBox="1"/>
          <p:nvPr/>
        </p:nvSpPr>
        <p:spPr>
          <a:xfrm>
            <a:off x="4469127" y="3957757"/>
            <a:ext cx="3253292" cy="64633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rgbClr val="9966FF"/>
                </a:solidFill>
                <a:latin typeface="Abadi" panose="020B0604020104020204" pitchFamily="34" charset="0"/>
              </a:rPr>
              <a:t>Alleen het puntje van je cursor telt, dus wees precies!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C7EC4FF3-506B-9A7D-6FBB-00E24BD7C2C3}"/>
              </a:ext>
            </a:extLst>
          </p:cNvPr>
          <p:cNvSpPr txBox="1">
            <a:spLocks/>
          </p:cNvSpPr>
          <p:nvPr/>
        </p:nvSpPr>
        <p:spPr>
          <a:xfrm>
            <a:off x="7737378" y="3877311"/>
            <a:ext cx="2579658" cy="10926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3600" b="1" dirty="0">
                <a:solidFill>
                  <a:srgbClr val="9966FF"/>
                </a:solidFill>
              </a:rPr>
              <a:t>Nederlands</a:t>
            </a:r>
            <a:endParaRPr lang="nl-NL" sz="3200" b="1" dirty="0">
              <a:solidFill>
                <a:srgbClr val="9966FF"/>
              </a:solidFill>
            </a:endParaRPr>
          </a:p>
        </p:txBody>
      </p:sp>
      <p:sp>
        <p:nvSpPr>
          <p:cNvPr id="17" name="Actieknop: Informatie ophalen 16">
            <a:hlinkClick r:id="rId12" action="ppaction://hlinkpres?slideindex=1&amp;slidetitle=Master guide powerpoint" highlightClick="1"/>
            <a:extLst>
              <a:ext uri="{FF2B5EF4-FFF2-40B4-BE49-F238E27FC236}">
                <a16:creationId xmlns:a16="http://schemas.microsoft.com/office/drawing/2014/main" id="{ABC097E9-D38B-0BCC-2849-9C8483AD3E61}"/>
              </a:ext>
            </a:extLst>
          </p:cNvPr>
          <p:cNvSpPr/>
          <p:nvPr/>
        </p:nvSpPr>
        <p:spPr>
          <a:xfrm>
            <a:off x="0" y="5796951"/>
            <a:ext cx="1061049" cy="1061049"/>
          </a:xfrm>
          <a:prstGeom prst="actionButtonInformation">
            <a:avLst/>
          </a:prstGeom>
          <a:solidFill>
            <a:srgbClr val="99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97033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0">
        <p159:morph option="byObject"/>
      </p:transition>
    </mc:Choice>
    <mc:Fallback xmlns="">
      <p:transition spd="slow" advTm="10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6ADCC-6340-4D4C-4F17-CF445A26D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hthoek 26">
            <a:extLst>
              <a:ext uri="{FF2B5EF4-FFF2-40B4-BE49-F238E27FC236}">
                <a16:creationId xmlns:a16="http://schemas.microsoft.com/office/drawing/2014/main" id="{2FBB186B-044A-D169-1569-1A1C62C949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innerShdw blurRad="6350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Ovaal 27">
            <a:extLst>
              <a:ext uri="{FF2B5EF4-FFF2-40B4-BE49-F238E27FC236}">
                <a16:creationId xmlns:a16="http://schemas.microsoft.com/office/drawing/2014/main" id="{0D2ACA08-E870-04C6-6CDF-AC9B8E84B61C}"/>
              </a:ext>
            </a:extLst>
          </p:cNvPr>
          <p:cNvSpPr/>
          <p:nvPr/>
        </p:nvSpPr>
        <p:spPr>
          <a:xfrm>
            <a:off x="3075717" y="383088"/>
            <a:ext cx="6040112" cy="6040112"/>
          </a:xfrm>
          <a:prstGeom prst="ellipse">
            <a:avLst/>
          </a:prstGeom>
          <a:solidFill>
            <a:schemeClr val="bg1">
              <a:alpha val="24000"/>
            </a:schemeClr>
          </a:solidFill>
          <a:effectLst>
            <a:glow rad="63500">
              <a:schemeClr val="accent5">
                <a:satMod val="175000"/>
                <a:alpha val="3000"/>
              </a:schemeClr>
            </a:glow>
            <a:softEdge rad="635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D2B9A014-41D2-9BA1-9C12-AB7DECFD3C0B}"/>
              </a:ext>
            </a:extLst>
          </p:cNvPr>
          <p:cNvSpPr/>
          <p:nvPr/>
        </p:nvSpPr>
        <p:spPr>
          <a:xfrm>
            <a:off x="6096225" y="1513891"/>
            <a:ext cx="1940965" cy="2660769"/>
          </a:xfrm>
          <a:custGeom>
            <a:avLst/>
            <a:gdLst>
              <a:gd name="connsiteX0" fmla="*/ 0 w 900001"/>
              <a:gd name="connsiteY0" fmla="*/ 0 h 1233765"/>
              <a:gd name="connsiteX1" fmla="*/ 895354 w 900001"/>
              <a:gd name="connsiteY1" fmla="*/ 807980 h 1233765"/>
              <a:gd name="connsiteX2" fmla="*/ 900000 w 900001"/>
              <a:gd name="connsiteY2" fmla="*/ 899993 h 1233765"/>
              <a:gd name="connsiteX3" fmla="*/ 900001 w 900001"/>
              <a:gd name="connsiteY3" fmla="*/ 900000 h 1233765"/>
              <a:gd name="connsiteX4" fmla="*/ 350322 w 900001"/>
              <a:gd name="connsiteY4" fmla="*/ 1231709 h 1233765"/>
              <a:gd name="connsiteX5" fmla="*/ 333766 w 900001"/>
              <a:gd name="connsiteY5" fmla="*/ 1233765 h 1233765"/>
              <a:gd name="connsiteX6" fmla="*/ 352687 w 900001"/>
              <a:gd name="connsiteY6" fmla="*/ 1081381 h 1233765"/>
              <a:gd name="connsiteX7" fmla="*/ 360001 w 900001"/>
              <a:gd name="connsiteY7" fmla="*/ 900000 h 1233765"/>
              <a:gd name="connsiteX8" fmla="*/ 352687 w 900001"/>
              <a:gd name="connsiteY8" fmla="*/ 718619 h 1233765"/>
              <a:gd name="connsiteX9" fmla="*/ 333766 w 900001"/>
              <a:gd name="connsiteY9" fmla="*/ 566235 h 1233765"/>
              <a:gd name="connsiteX10" fmla="*/ 333765 w 900001"/>
              <a:gd name="connsiteY10" fmla="*/ 566235 h 1233765"/>
              <a:gd name="connsiteX11" fmla="*/ 331709 w 900001"/>
              <a:gd name="connsiteY11" fmla="*/ 549680 h 1233765"/>
              <a:gd name="connsiteX12" fmla="*/ 0 w 900001"/>
              <a:gd name="connsiteY12" fmla="*/ 0 h 12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001" h="1233765">
                <a:moveTo>
                  <a:pt x="0" y="0"/>
                </a:moveTo>
                <a:cubicBezTo>
                  <a:pt x="465990" y="0"/>
                  <a:pt x="849265" y="354150"/>
                  <a:pt x="895354" y="807980"/>
                </a:cubicBezTo>
                <a:lnTo>
                  <a:pt x="900000" y="899993"/>
                </a:lnTo>
                <a:lnTo>
                  <a:pt x="900001" y="900000"/>
                </a:lnTo>
                <a:cubicBezTo>
                  <a:pt x="900001" y="1049117"/>
                  <a:pt x="673345" y="1177059"/>
                  <a:pt x="350322" y="1231709"/>
                </a:cubicBezTo>
                <a:lnTo>
                  <a:pt x="333766" y="1233765"/>
                </a:lnTo>
                <a:lnTo>
                  <a:pt x="352687" y="1081381"/>
                </a:lnTo>
                <a:cubicBezTo>
                  <a:pt x="357483" y="1022794"/>
                  <a:pt x="360001" y="962132"/>
                  <a:pt x="360001" y="900000"/>
                </a:cubicBezTo>
                <a:cubicBezTo>
                  <a:pt x="360001" y="837868"/>
                  <a:pt x="357483" y="777207"/>
                  <a:pt x="352687" y="718619"/>
                </a:cubicBezTo>
                <a:lnTo>
                  <a:pt x="333766" y="566235"/>
                </a:lnTo>
                <a:lnTo>
                  <a:pt x="333765" y="566235"/>
                </a:lnTo>
                <a:lnTo>
                  <a:pt x="331709" y="549680"/>
                </a:lnTo>
                <a:cubicBezTo>
                  <a:pt x="277059" y="226656"/>
                  <a:pt x="149117" y="0"/>
                  <a:pt x="0" y="0"/>
                </a:cubicBezTo>
                <a:close/>
              </a:path>
            </a:pathLst>
          </a:custGeom>
          <a:solidFill>
            <a:schemeClr val="bg1"/>
          </a:solidFill>
          <a:effectLst>
            <a:innerShdw blurRad="3175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dirty="0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0172949C-6CF4-B193-9FDB-3343D5D56742}"/>
              </a:ext>
            </a:extLst>
          </p:cNvPr>
          <p:cNvSpPr/>
          <p:nvPr/>
        </p:nvSpPr>
        <p:spPr>
          <a:xfrm>
            <a:off x="4154810" y="2683340"/>
            <a:ext cx="1940963" cy="2660769"/>
          </a:xfrm>
          <a:custGeom>
            <a:avLst/>
            <a:gdLst>
              <a:gd name="connsiteX0" fmla="*/ 566236 w 900000"/>
              <a:gd name="connsiteY0" fmla="*/ 0 h 1233765"/>
              <a:gd name="connsiteX1" fmla="*/ 547314 w 900000"/>
              <a:gd name="connsiteY1" fmla="*/ 152384 h 1233765"/>
              <a:gd name="connsiteX2" fmla="*/ 540000 w 900000"/>
              <a:gd name="connsiteY2" fmla="*/ 333765 h 1233765"/>
              <a:gd name="connsiteX3" fmla="*/ 547314 w 900000"/>
              <a:gd name="connsiteY3" fmla="*/ 515146 h 1233765"/>
              <a:gd name="connsiteX4" fmla="*/ 566235 w 900000"/>
              <a:gd name="connsiteY4" fmla="*/ 667530 h 1233765"/>
              <a:gd name="connsiteX5" fmla="*/ 568291 w 900000"/>
              <a:gd name="connsiteY5" fmla="*/ 684086 h 1233765"/>
              <a:gd name="connsiteX6" fmla="*/ 900000 w 900000"/>
              <a:gd name="connsiteY6" fmla="*/ 1233765 h 1233765"/>
              <a:gd name="connsiteX7" fmla="*/ 0 w 900000"/>
              <a:gd name="connsiteY7" fmla="*/ 333765 h 1233765"/>
              <a:gd name="connsiteX8" fmla="*/ 549680 w 900000"/>
              <a:gd name="connsiteY8" fmla="*/ 2056 h 12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0000" h="1233765">
                <a:moveTo>
                  <a:pt x="566236" y="0"/>
                </a:moveTo>
                <a:lnTo>
                  <a:pt x="547314" y="152384"/>
                </a:lnTo>
                <a:cubicBezTo>
                  <a:pt x="542519" y="210972"/>
                  <a:pt x="540000" y="271633"/>
                  <a:pt x="540000" y="333765"/>
                </a:cubicBezTo>
                <a:cubicBezTo>
                  <a:pt x="540000" y="395897"/>
                  <a:pt x="542519" y="456559"/>
                  <a:pt x="547314" y="515146"/>
                </a:cubicBezTo>
                <a:lnTo>
                  <a:pt x="566235" y="667530"/>
                </a:lnTo>
                <a:lnTo>
                  <a:pt x="568291" y="684086"/>
                </a:lnTo>
                <a:cubicBezTo>
                  <a:pt x="622942" y="1007109"/>
                  <a:pt x="750883" y="1233765"/>
                  <a:pt x="900000" y="1233765"/>
                </a:cubicBezTo>
                <a:cubicBezTo>
                  <a:pt x="402944" y="1233765"/>
                  <a:pt x="0" y="830821"/>
                  <a:pt x="0" y="333765"/>
                </a:cubicBezTo>
                <a:cubicBezTo>
                  <a:pt x="0" y="184648"/>
                  <a:pt x="226656" y="56707"/>
                  <a:pt x="549680" y="2056"/>
                </a:cubicBezTo>
                <a:close/>
              </a:path>
            </a:pathLst>
          </a:custGeom>
          <a:solidFill>
            <a:srgbClr val="9900FF"/>
          </a:solidFill>
          <a:effectLst>
            <a:innerShdw blurRad="3175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dirty="0"/>
          </a:p>
        </p:txBody>
      </p:sp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44790932-F249-DE2A-9300-C34C8C4A2FE9}"/>
              </a:ext>
            </a:extLst>
          </p:cNvPr>
          <p:cNvSpPr/>
          <p:nvPr/>
        </p:nvSpPr>
        <p:spPr>
          <a:xfrm>
            <a:off x="5376421" y="3403144"/>
            <a:ext cx="2660769" cy="1940965"/>
          </a:xfrm>
          <a:custGeom>
            <a:avLst/>
            <a:gdLst>
              <a:gd name="connsiteX0" fmla="*/ 1233765 w 1233765"/>
              <a:gd name="connsiteY0" fmla="*/ 0 h 900001"/>
              <a:gd name="connsiteX1" fmla="*/ 425785 w 1233765"/>
              <a:gd name="connsiteY1" fmla="*/ 895354 h 900001"/>
              <a:gd name="connsiteX2" fmla="*/ 333772 w 1233765"/>
              <a:gd name="connsiteY2" fmla="*/ 900000 h 900001"/>
              <a:gd name="connsiteX3" fmla="*/ 333765 w 1233765"/>
              <a:gd name="connsiteY3" fmla="*/ 900001 h 900001"/>
              <a:gd name="connsiteX4" fmla="*/ 2056 w 1233765"/>
              <a:gd name="connsiteY4" fmla="*/ 350322 h 900001"/>
              <a:gd name="connsiteX5" fmla="*/ 0 w 1233765"/>
              <a:gd name="connsiteY5" fmla="*/ 333766 h 900001"/>
              <a:gd name="connsiteX6" fmla="*/ 152384 w 1233765"/>
              <a:gd name="connsiteY6" fmla="*/ 352687 h 900001"/>
              <a:gd name="connsiteX7" fmla="*/ 333765 w 1233765"/>
              <a:gd name="connsiteY7" fmla="*/ 360001 h 900001"/>
              <a:gd name="connsiteX8" fmla="*/ 515146 w 1233765"/>
              <a:gd name="connsiteY8" fmla="*/ 352687 h 900001"/>
              <a:gd name="connsiteX9" fmla="*/ 667530 w 1233765"/>
              <a:gd name="connsiteY9" fmla="*/ 333766 h 900001"/>
              <a:gd name="connsiteX10" fmla="*/ 667530 w 1233765"/>
              <a:gd name="connsiteY10" fmla="*/ 333765 h 900001"/>
              <a:gd name="connsiteX11" fmla="*/ 684086 w 1233765"/>
              <a:gd name="connsiteY11" fmla="*/ 331709 h 900001"/>
              <a:gd name="connsiteX12" fmla="*/ 1233765 w 1233765"/>
              <a:gd name="connsiteY12" fmla="*/ 0 h 90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765" h="900001">
                <a:moveTo>
                  <a:pt x="1233765" y="0"/>
                </a:moveTo>
                <a:cubicBezTo>
                  <a:pt x="1233765" y="465990"/>
                  <a:pt x="879615" y="849265"/>
                  <a:pt x="425785" y="895354"/>
                </a:cubicBezTo>
                <a:lnTo>
                  <a:pt x="333772" y="900000"/>
                </a:lnTo>
                <a:lnTo>
                  <a:pt x="333765" y="900001"/>
                </a:lnTo>
                <a:cubicBezTo>
                  <a:pt x="184648" y="900001"/>
                  <a:pt x="56707" y="673345"/>
                  <a:pt x="2056" y="350322"/>
                </a:cubicBezTo>
                <a:lnTo>
                  <a:pt x="0" y="333766"/>
                </a:lnTo>
                <a:lnTo>
                  <a:pt x="152384" y="352687"/>
                </a:lnTo>
                <a:cubicBezTo>
                  <a:pt x="210972" y="357483"/>
                  <a:pt x="271633" y="360001"/>
                  <a:pt x="333765" y="360001"/>
                </a:cubicBezTo>
                <a:cubicBezTo>
                  <a:pt x="395897" y="360001"/>
                  <a:pt x="456559" y="357483"/>
                  <a:pt x="515146" y="352687"/>
                </a:cubicBezTo>
                <a:lnTo>
                  <a:pt x="667530" y="333766"/>
                </a:lnTo>
                <a:lnTo>
                  <a:pt x="667530" y="333765"/>
                </a:lnTo>
                <a:lnTo>
                  <a:pt x="684086" y="331709"/>
                </a:lnTo>
                <a:cubicBezTo>
                  <a:pt x="1007109" y="277059"/>
                  <a:pt x="1233765" y="149117"/>
                  <a:pt x="1233765" y="0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effectLst>
            <a:innerShdw blurRad="3175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dirty="0"/>
          </a:p>
        </p:txBody>
      </p:sp>
      <p:sp>
        <p:nvSpPr>
          <p:cNvPr id="25" name="Vrije vorm: vorm 24">
            <a:extLst>
              <a:ext uri="{FF2B5EF4-FFF2-40B4-BE49-F238E27FC236}">
                <a16:creationId xmlns:a16="http://schemas.microsoft.com/office/drawing/2014/main" id="{B9AE32A3-8E60-330C-1F49-9C59D58E245D}"/>
              </a:ext>
            </a:extLst>
          </p:cNvPr>
          <p:cNvSpPr/>
          <p:nvPr/>
        </p:nvSpPr>
        <p:spPr>
          <a:xfrm rot="16200000">
            <a:off x="4514712" y="1153990"/>
            <a:ext cx="1940965" cy="2660769"/>
          </a:xfrm>
          <a:custGeom>
            <a:avLst/>
            <a:gdLst>
              <a:gd name="connsiteX0" fmla="*/ 0 w 900001"/>
              <a:gd name="connsiteY0" fmla="*/ 0 h 1233765"/>
              <a:gd name="connsiteX1" fmla="*/ 895354 w 900001"/>
              <a:gd name="connsiteY1" fmla="*/ 807980 h 1233765"/>
              <a:gd name="connsiteX2" fmla="*/ 900000 w 900001"/>
              <a:gd name="connsiteY2" fmla="*/ 899993 h 1233765"/>
              <a:gd name="connsiteX3" fmla="*/ 900001 w 900001"/>
              <a:gd name="connsiteY3" fmla="*/ 900000 h 1233765"/>
              <a:gd name="connsiteX4" fmla="*/ 350322 w 900001"/>
              <a:gd name="connsiteY4" fmla="*/ 1231709 h 1233765"/>
              <a:gd name="connsiteX5" fmla="*/ 333766 w 900001"/>
              <a:gd name="connsiteY5" fmla="*/ 1233765 h 1233765"/>
              <a:gd name="connsiteX6" fmla="*/ 352687 w 900001"/>
              <a:gd name="connsiteY6" fmla="*/ 1081381 h 1233765"/>
              <a:gd name="connsiteX7" fmla="*/ 360001 w 900001"/>
              <a:gd name="connsiteY7" fmla="*/ 900000 h 1233765"/>
              <a:gd name="connsiteX8" fmla="*/ 352687 w 900001"/>
              <a:gd name="connsiteY8" fmla="*/ 718619 h 1233765"/>
              <a:gd name="connsiteX9" fmla="*/ 333766 w 900001"/>
              <a:gd name="connsiteY9" fmla="*/ 566235 h 1233765"/>
              <a:gd name="connsiteX10" fmla="*/ 333765 w 900001"/>
              <a:gd name="connsiteY10" fmla="*/ 566235 h 1233765"/>
              <a:gd name="connsiteX11" fmla="*/ 331709 w 900001"/>
              <a:gd name="connsiteY11" fmla="*/ 549680 h 1233765"/>
              <a:gd name="connsiteX12" fmla="*/ 0 w 900001"/>
              <a:gd name="connsiteY12" fmla="*/ 0 h 123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001" h="1233765">
                <a:moveTo>
                  <a:pt x="0" y="0"/>
                </a:moveTo>
                <a:cubicBezTo>
                  <a:pt x="465990" y="0"/>
                  <a:pt x="849265" y="354150"/>
                  <a:pt x="895354" y="807980"/>
                </a:cubicBezTo>
                <a:lnTo>
                  <a:pt x="900000" y="899993"/>
                </a:lnTo>
                <a:lnTo>
                  <a:pt x="900001" y="900000"/>
                </a:lnTo>
                <a:cubicBezTo>
                  <a:pt x="900001" y="1049117"/>
                  <a:pt x="673345" y="1177059"/>
                  <a:pt x="350322" y="1231709"/>
                </a:cubicBezTo>
                <a:lnTo>
                  <a:pt x="333766" y="1233765"/>
                </a:lnTo>
                <a:lnTo>
                  <a:pt x="352687" y="1081381"/>
                </a:lnTo>
                <a:cubicBezTo>
                  <a:pt x="357483" y="1022794"/>
                  <a:pt x="360001" y="962132"/>
                  <a:pt x="360001" y="900000"/>
                </a:cubicBezTo>
                <a:cubicBezTo>
                  <a:pt x="360001" y="837868"/>
                  <a:pt x="357483" y="777207"/>
                  <a:pt x="352687" y="718619"/>
                </a:cubicBezTo>
                <a:lnTo>
                  <a:pt x="333766" y="566235"/>
                </a:lnTo>
                <a:lnTo>
                  <a:pt x="333765" y="566235"/>
                </a:lnTo>
                <a:lnTo>
                  <a:pt x="331709" y="549680"/>
                </a:lnTo>
                <a:cubicBezTo>
                  <a:pt x="277059" y="226656"/>
                  <a:pt x="149117" y="0"/>
                  <a:pt x="0" y="0"/>
                </a:cubicBezTo>
                <a:close/>
              </a:path>
            </a:pathLst>
          </a:custGeom>
          <a:solidFill>
            <a:srgbClr val="FF0000"/>
          </a:solidFill>
          <a:effectLst>
            <a:innerShdw blurRad="3175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dirty="0"/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id="{FFAB09EA-0B75-DADD-C1F3-42E53E8C1536}"/>
              </a:ext>
            </a:extLst>
          </p:cNvPr>
          <p:cNvSpPr txBox="1"/>
          <p:nvPr/>
        </p:nvSpPr>
        <p:spPr>
          <a:xfrm>
            <a:off x="2697574" y="-109147"/>
            <a:ext cx="6677558" cy="147732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nl-NL" sz="6000" dirty="0" err="1">
                <a:solidFill>
                  <a:srgbClr val="932DE3"/>
                </a:solidFill>
                <a:latin typeface="Aptos Black" panose="020B0004020202020204" pitchFamily="34" charset="0"/>
              </a:rPr>
              <a:t>Thanks</a:t>
            </a:r>
            <a:endParaRPr lang="nl-NL" sz="6000" dirty="0">
              <a:solidFill>
                <a:srgbClr val="932DE3"/>
              </a:solidFill>
              <a:latin typeface="Aptos Black" panose="020B0004020202020204" pitchFamily="34" charset="0"/>
            </a:endParaRPr>
          </a:p>
          <a:p>
            <a:r>
              <a:rPr lang="nl-NL" sz="3000" dirty="0">
                <a:solidFill>
                  <a:srgbClr val="932DE3"/>
                </a:solidFill>
                <a:latin typeface="Aptos Black" panose="020B0004020202020204" pitchFamily="34" charset="0"/>
              </a:rPr>
              <a:t>                Back </a:t>
            </a:r>
            <a:r>
              <a:rPr lang="nl-NL" sz="3000" dirty="0" err="1">
                <a:solidFill>
                  <a:srgbClr val="932DE3"/>
                </a:solidFill>
                <a:latin typeface="Aptos Black" panose="020B0004020202020204" pitchFamily="34" charset="0"/>
              </a:rPr>
              <a:t>to</a:t>
            </a:r>
            <a:r>
              <a:rPr lang="nl-NL" sz="3000" dirty="0">
                <a:solidFill>
                  <a:srgbClr val="932DE3"/>
                </a:solidFill>
                <a:latin typeface="Aptos Black" panose="020B0004020202020204" pitchFamily="34" charset="0"/>
              </a:rPr>
              <a:t> </a:t>
            </a:r>
            <a:r>
              <a:rPr lang="nl-NL" sz="3000" dirty="0" err="1">
                <a:solidFill>
                  <a:srgbClr val="932DE3"/>
                </a:solidFill>
                <a:latin typeface="Aptos Black" panose="020B0004020202020204" pitchFamily="34" charset="0"/>
              </a:rPr>
              <a:t>the</a:t>
            </a:r>
            <a:r>
              <a:rPr lang="nl-NL" sz="3000" dirty="0">
                <a:solidFill>
                  <a:srgbClr val="932DE3"/>
                </a:solidFill>
                <a:latin typeface="Aptos Black" panose="020B0004020202020204" pitchFamily="34" charset="0"/>
              </a:rPr>
              <a:t> game!</a:t>
            </a:r>
          </a:p>
        </p:txBody>
      </p:sp>
      <p:pic>
        <p:nvPicPr>
          <p:cNvPr id="3" name="Graphic 2" descr="Lijn met pijl: curve in tegenwijzerzin met effen opvulling">
            <a:extLst>
              <a:ext uri="{FF2B5EF4-FFF2-40B4-BE49-F238E27FC236}">
                <a16:creationId xmlns:a16="http://schemas.microsoft.com/office/drawing/2014/main" id="{0990EC8F-4C22-8CD8-8EE5-7CDBB83EB1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4668638">
            <a:off x="359403" y="4886908"/>
            <a:ext cx="914400" cy="914400"/>
          </a:xfrm>
          <a:prstGeom prst="rect">
            <a:avLst/>
          </a:prstGeom>
        </p:spPr>
      </p:pic>
      <p:pic>
        <p:nvPicPr>
          <p:cNvPr id="4" name="Graphic 3" descr="Maze">
            <a:extLst>
              <a:ext uri="{FF2B5EF4-FFF2-40B4-BE49-F238E27FC236}">
                <a16:creationId xmlns:a16="http://schemas.microsoft.com/office/drawing/2014/main" id="{2EC30E99-F084-A067-B696-196C3ED16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1342632">
            <a:off x="5411141" y="2884010"/>
            <a:ext cx="1250425" cy="1250425"/>
          </a:xfrm>
          <a:prstGeom prst="rect">
            <a:avLst/>
          </a:prstGeom>
        </p:spPr>
      </p:pic>
      <p:pic>
        <p:nvPicPr>
          <p:cNvPr id="5" name="Graphic 4" descr="Skull">
            <a:extLst>
              <a:ext uri="{FF2B5EF4-FFF2-40B4-BE49-F238E27FC236}">
                <a16:creationId xmlns:a16="http://schemas.microsoft.com/office/drawing/2014/main" id="{062C64C3-E551-A836-86F5-DBB6D715DB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670512">
            <a:off x="6110969" y="2804748"/>
            <a:ext cx="597843" cy="597843"/>
          </a:xfrm>
          <a:prstGeom prst="rect">
            <a:avLst/>
          </a:prstGeom>
        </p:spPr>
      </p:pic>
      <p:grpSp>
        <p:nvGrpSpPr>
          <p:cNvPr id="6" name="Groep 5">
            <a:extLst>
              <a:ext uri="{FF2B5EF4-FFF2-40B4-BE49-F238E27FC236}">
                <a16:creationId xmlns:a16="http://schemas.microsoft.com/office/drawing/2014/main" id="{A5BABEF8-1E40-6D46-EE8E-3E84328B823A}"/>
              </a:ext>
            </a:extLst>
          </p:cNvPr>
          <p:cNvGrpSpPr/>
          <p:nvPr/>
        </p:nvGrpSpPr>
        <p:grpSpPr>
          <a:xfrm>
            <a:off x="10780018" y="5511282"/>
            <a:ext cx="1204956" cy="1204956"/>
            <a:chOff x="10780018" y="5511282"/>
            <a:chExt cx="1204956" cy="1204956"/>
          </a:xfrm>
        </p:grpSpPr>
        <p:sp>
          <p:nvSpPr>
            <p:cNvPr id="7" name="Ovaal 6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8D725D88-3190-CD1B-6D62-6E31A9111531}"/>
                </a:ext>
              </a:extLst>
            </p:cNvPr>
            <p:cNvSpPr/>
            <p:nvPr/>
          </p:nvSpPr>
          <p:spPr>
            <a:xfrm>
              <a:off x="10780018" y="5511282"/>
              <a:ext cx="1204956" cy="1204956"/>
            </a:xfrm>
            <a:prstGeom prst="ellipse">
              <a:avLst/>
            </a:prstGeom>
            <a:solidFill>
              <a:srgbClr val="9900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8" name="Graphic 7" descr="Einde met effen opvulling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16531F84-5684-1916-3672-B11EEF590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925296" y="5656560"/>
              <a:ext cx="914400" cy="914400"/>
            </a:xfrm>
            <a:prstGeom prst="rect">
              <a:avLst/>
            </a:prstGeom>
          </p:spPr>
        </p:pic>
      </p:grpSp>
      <p:grpSp>
        <p:nvGrpSpPr>
          <p:cNvPr id="9" name="Groep 8">
            <a:extLst>
              <a:ext uri="{FF2B5EF4-FFF2-40B4-BE49-F238E27FC236}">
                <a16:creationId xmlns:a16="http://schemas.microsoft.com/office/drawing/2014/main" id="{37988260-6ED8-76EF-7894-352F48F486D9}"/>
              </a:ext>
            </a:extLst>
          </p:cNvPr>
          <p:cNvGrpSpPr/>
          <p:nvPr/>
        </p:nvGrpSpPr>
        <p:grpSpPr>
          <a:xfrm rot="10800000">
            <a:off x="9429784" y="5522539"/>
            <a:ext cx="1204956" cy="1204956"/>
            <a:chOff x="10780018" y="5511282"/>
            <a:chExt cx="1204956" cy="1204956"/>
          </a:xfrm>
        </p:grpSpPr>
        <p:sp>
          <p:nvSpPr>
            <p:cNvPr id="10" name="Ovaal 9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02B69198-0040-519E-E0D8-5BD6105368E9}"/>
                </a:ext>
              </a:extLst>
            </p:cNvPr>
            <p:cNvSpPr/>
            <p:nvPr/>
          </p:nvSpPr>
          <p:spPr>
            <a:xfrm>
              <a:off x="10780018" y="5511282"/>
              <a:ext cx="1204956" cy="1204956"/>
            </a:xfrm>
            <a:prstGeom prst="ellipse">
              <a:avLst/>
            </a:prstGeom>
            <a:solidFill>
              <a:srgbClr val="9900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1" name="Graphic 10" descr="Einde met effen opvulling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BDAB3CB8-86E2-0125-B35D-B92EFCF63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925296" y="5656560"/>
              <a:ext cx="914400" cy="914400"/>
            </a:xfrm>
            <a:prstGeom prst="rect">
              <a:avLst/>
            </a:prstGeom>
          </p:spPr>
        </p:pic>
      </p:grpSp>
      <p:sp>
        <p:nvSpPr>
          <p:cNvPr id="12" name="Tekstvak 11">
            <a:extLst>
              <a:ext uri="{FF2B5EF4-FFF2-40B4-BE49-F238E27FC236}">
                <a16:creationId xmlns:a16="http://schemas.microsoft.com/office/drawing/2014/main" id="{68E88227-19BB-6E8E-22DF-AED878D2D74B}"/>
              </a:ext>
            </a:extLst>
          </p:cNvPr>
          <p:cNvSpPr txBox="1"/>
          <p:nvPr/>
        </p:nvSpPr>
        <p:spPr>
          <a:xfrm>
            <a:off x="955107" y="4788687"/>
            <a:ext cx="3349233" cy="95410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nl-NL" sz="2800" dirty="0" err="1">
                <a:solidFill>
                  <a:srgbClr val="932DE3"/>
                </a:solidFill>
                <a:latin typeface="Abadi" panose="020B0604020104020204" pitchFamily="34" charset="0"/>
              </a:rPr>
              <a:t>Powerpoint</a:t>
            </a:r>
            <a:r>
              <a:rPr lang="nl-NL" sz="2800" dirty="0">
                <a:solidFill>
                  <a:srgbClr val="932DE3"/>
                </a:solidFill>
                <a:latin typeface="Abadi" panose="020B0604020104020204" pitchFamily="34" charset="0"/>
              </a:rPr>
              <a:t> guide</a:t>
            </a:r>
          </a:p>
          <a:p>
            <a:pPr algn="ctr"/>
            <a:r>
              <a:rPr lang="nl-NL" sz="2800" dirty="0" err="1">
                <a:solidFill>
                  <a:srgbClr val="932DE3"/>
                </a:solidFill>
                <a:latin typeface="Abadi" panose="020B0604020104020204" pitchFamily="34" charset="0"/>
              </a:rPr>
              <a:t>Learn</a:t>
            </a:r>
            <a:r>
              <a:rPr lang="nl-NL" sz="2800" dirty="0">
                <a:solidFill>
                  <a:srgbClr val="932DE3"/>
                </a:solidFill>
                <a:latin typeface="Abadi" panose="020B0604020104020204" pitchFamily="34" charset="0"/>
              </a:rPr>
              <a:t> more!</a:t>
            </a:r>
          </a:p>
        </p:txBody>
      </p:sp>
      <p:pic>
        <p:nvPicPr>
          <p:cNvPr id="13" name="Graphic 12" descr="Gamecontroller met effen opvulling">
            <a:hlinkClick r:id="rId11" action="ppaction://hlinkpres?slideindex=1&amp;slidetitle=PowerPoint-presentatie"/>
            <a:extLst>
              <a:ext uri="{FF2B5EF4-FFF2-40B4-BE49-F238E27FC236}">
                <a16:creationId xmlns:a16="http://schemas.microsoft.com/office/drawing/2014/main" id="{5E01B6AA-8865-AAD2-2D03-ABF1EFA273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467198">
            <a:off x="7222039" y="704349"/>
            <a:ext cx="914400" cy="914400"/>
          </a:xfrm>
          <a:prstGeom prst="rect">
            <a:avLst/>
          </a:prstGeom>
        </p:spPr>
      </p:pic>
      <p:pic>
        <p:nvPicPr>
          <p:cNvPr id="15" name="Graphic 14" descr="Cursor met effen opvulling">
            <a:extLst>
              <a:ext uri="{FF2B5EF4-FFF2-40B4-BE49-F238E27FC236}">
                <a16:creationId xmlns:a16="http://schemas.microsoft.com/office/drawing/2014/main" id="{B5BF4C67-0C4C-82EB-8A6C-86529D2EA14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94138" y="1051904"/>
            <a:ext cx="914400" cy="914400"/>
          </a:xfrm>
          <a:prstGeom prst="rect">
            <a:avLst/>
          </a:prstGeo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F53DE66F-7EF6-52E8-2E68-F88573E25CF5}"/>
              </a:ext>
            </a:extLst>
          </p:cNvPr>
          <p:cNvSpPr txBox="1"/>
          <p:nvPr/>
        </p:nvSpPr>
        <p:spPr>
          <a:xfrm rot="20972953">
            <a:off x="8213840" y="1088688"/>
            <a:ext cx="3349233" cy="52322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nl-NL" sz="2800" dirty="0">
                <a:solidFill>
                  <a:srgbClr val="932DE3"/>
                </a:solidFill>
                <a:latin typeface="Abadi" panose="020B0604020104020204" pitchFamily="34" charset="0"/>
              </a:rPr>
              <a:t>Click </a:t>
            </a:r>
            <a:r>
              <a:rPr lang="nl-NL" sz="2800" dirty="0" err="1">
                <a:solidFill>
                  <a:srgbClr val="932DE3"/>
                </a:solidFill>
                <a:latin typeface="Abadi" panose="020B0604020104020204" pitchFamily="34" charset="0"/>
              </a:rPr>
              <a:t>to</a:t>
            </a:r>
            <a:r>
              <a:rPr lang="nl-NL" sz="2800" dirty="0">
                <a:solidFill>
                  <a:srgbClr val="932DE3"/>
                </a:solidFill>
                <a:latin typeface="Abadi" panose="020B0604020104020204" pitchFamily="34" charset="0"/>
              </a:rPr>
              <a:t> go back!</a:t>
            </a:r>
          </a:p>
        </p:txBody>
      </p:sp>
      <p:sp>
        <p:nvSpPr>
          <p:cNvPr id="14" name="Actieknop: Informatie ophalen 13">
            <a:hlinkClick r:id="rId16" action="ppaction://hlinkpres?slideindex=1&amp;slidetitle=Master guide powerpoint" highlightClick="1"/>
            <a:extLst>
              <a:ext uri="{FF2B5EF4-FFF2-40B4-BE49-F238E27FC236}">
                <a16:creationId xmlns:a16="http://schemas.microsoft.com/office/drawing/2014/main" id="{90D135C5-0B38-82D6-B1C7-0A02925878A0}"/>
              </a:ext>
            </a:extLst>
          </p:cNvPr>
          <p:cNvSpPr/>
          <p:nvPr/>
        </p:nvSpPr>
        <p:spPr>
          <a:xfrm>
            <a:off x="0" y="5796951"/>
            <a:ext cx="1061049" cy="1061049"/>
          </a:xfrm>
          <a:prstGeom prst="actionButtonInformation">
            <a:avLst/>
          </a:prstGeom>
          <a:solidFill>
            <a:srgbClr val="99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01617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0">
        <p159:morph option="byObject"/>
      </p:transition>
    </mc:Choice>
    <mc:Fallback xmlns="">
      <p:transition spd="slow" advTm="5000">
        <p:fade/>
      </p:transition>
    </mc:Fallback>
  </mc:AlternateContent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234</Words>
  <Application>Microsoft Office PowerPoint</Application>
  <PresentationFormat>Breedbeeld</PresentationFormat>
  <Paragraphs>51</Paragraphs>
  <Slides>8</Slides>
  <Notes>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5" baseType="lpstr">
      <vt:lpstr>Abadi</vt:lpstr>
      <vt:lpstr>Aptos</vt:lpstr>
      <vt:lpstr>Aptos Black</vt:lpstr>
      <vt:lpstr>Aptos Display</vt:lpstr>
      <vt:lpstr>Arial</vt:lpstr>
      <vt:lpstr>Wingdings</vt:lpstr>
      <vt:lpstr>Kantoorthema</vt:lpstr>
      <vt:lpstr>Warning/waarschuwing!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Pjotr Evers (Leerling)</dc:creator>
  <cp:lastModifiedBy>Pjotr Evers (Leerling)</cp:lastModifiedBy>
  <cp:revision>1</cp:revision>
  <dcterms:created xsi:type="dcterms:W3CDTF">2025-01-16T16:18:17Z</dcterms:created>
  <dcterms:modified xsi:type="dcterms:W3CDTF">2025-02-03T07:58:42Z</dcterms:modified>
</cp:coreProperties>
</file>